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jpg"/>
  <Override PartName="/ppt/notesSlides/notesSlide2.xml" ContentType="application/vnd.openxmlformats-officedocument.presentationml.notesSlide+xml"/>
  <Override PartName="/ppt/media/image4.jpg" ContentType="image/jpg"/>
  <Override PartName="/ppt/notesSlides/notesSlide3.xml" ContentType="application/vnd.openxmlformats-officedocument.presentationml.notesSlide+xml"/>
  <Override PartName="/ppt/media/image5.jpg" ContentType="image/jpg"/>
  <Override PartName="/ppt/notesSlides/notesSlide4.xml" ContentType="application/vnd.openxmlformats-officedocument.presentationml.notesSlide+xml"/>
  <Override PartName="/ppt/media/image6.jpg" ContentType="image/jpg"/>
  <Override PartName="/ppt/notesSlides/notesSlide5.xml" ContentType="application/vnd.openxmlformats-officedocument.presentationml.notesSlide+xml"/>
  <Override PartName="/ppt/media/image7.jpg" ContentType="image/jpg"/>
  <Override PartName="/ppt/notesSlides/notesSlide6.xml" ContentType="application/vnd.openxmlformats-officedocument.presentationml.notesSlide+xml"/>
  <Override PartName="/ppt/media/image8.jpg" ContentType="image/jpg"/>
  <Override PartName="/ppt/notesSlides/notesSlide7.xml" ContentType="application/vnd.openxmlformats-officedocument.presentationml.notesSlide+xml"/>
  <Override PartName="/ppt/media/image9.jpg" ContentType="image/jpg"/>
  <Override PartName="/ppt/notesSlides/notesSlide8.xml" ContentType="application/vnd.openxmlformats-officedocument.presentationml.notesSlide+xml"/>
  <Override PartName="/ppt/media/image10.jpg" ContentType="image/jpg"/>
  <Override PartName="/ppt/notesSlides/notesSlide9.xml" ContentType="application/vnd.openxmlformats-officedocument.presentationml.notesSlide+xml"/>
  <Override PartName="/ppt/media/image11.jpg" ContentType="image/jpg"/>
  <Override PartName="/ppt/notesSlides/notesSlide10.xml" ContentType="application/vnd.openxmlformats-officedocument.presentationml.notesSlide+xml"/>
  <Override PartName="/ppt/media/image12.jpg" ContentType="image/jpg"/>
  <Override PartName="/ppt/notesSlides/notesSlide11.xml" ContentType="application/vnd.openxmlformats-officedocument.presentationml.notesSlide+xml"/>
  <Override PartName="/ppt/media/image13.jpg" ContentType="image/jpg"/>
  <Override PartName="/ppt/notesSlides/notesSlide12.xml" ContentType="application/vnd.openxmlformats-officedocument.presentationml.notesSlide+xml"/>
  <Override PartName="/ppt/media/image14.jpg" ContentType="image/jpg"/>
  <Override PartName="/ppt/notesSlides/notesSlide13.xml" ContentType="application/vnd.openxmlformats-officedocument.presentationml.notesSlide+xml"/>
  <Override PartName="/ppt/media/image15.jpg" ContentType="image/jpg"/>
  <Override PartName="/ppt/notesSlides/notesSlide14.xml" ContentType="application/vnd.openxmlformats-officedocument.presentationml.notesSlide+xml"/>
  <Override PartName="/ppt/media/image16.jpg" ContentType="image/jpg"/>
  <Override PartName="/ppt/notesSlides/notesSlide15.xml" ContentType="application/vnd.openxmlformats-officedocument.presentationml.notesSlide+xml"/>
  <Override PartName="/ppt/media/image17.jpg" ContentType="image/jpg"/>
  <Override PartName="/ppt/notesSlides/notesSlide16.xml" ContentType="application/vnd.openxmlformats-officedocument.presentationml.notesSlide+xml"/>
  <Override PartName="/ppt/media/image18.jpg" ContentType="image/jpg"/>
  <Override PartName="/ppt/notesSlides/notesSlide17.xml" ContentType="application/vnd.openxmlformats-officedocument.presentationml.notesSlide+xml"/>
  <Override PartName="/ppt/media/image19.jpg" ContentType="image/jpg"/>
  <Override PartName="/ppt/notesSlides/notesSlide18.xml" ContentType="application/vnd.openxmlformats-officedocument.presentationml.notesSlide+xml"/>
  <Override PartName="/ppt/media/image20.jpg" ContentType="image/jpg"/>
  <Override PartName="/ppt/notesSlides/notesSlide19.xml" ContentType="application/vnd.openxmlformats-officedocument.presentationml.notesSlide+xml"/>
  <Override PartName="/ppt/media/image21.jpg" ContentType="image/jpg"/>
  <Override PartName="/ppt/notesSlides/notesSlide20.xml" ContentType="application/vnd.openxmlformats-officedocument.presentationml.notesSlide+xml"/>
  <Override PartName="/ppt/media/image22.jpg" ContentType="image/jpg"/>
  <Override PartName="/ppt/notesSlides/notesSlide21.xml" ContentType="application/vnd.openxmlformats-officedocument.presentationml.notesSlide+xml"/>
  <Override PartName="/ppt/media/image23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/>
    <p:restoredTop sz="94621"/>
  </p:normalViewPr>
  <p:slideViewPr>
    <p:cSldViewPr snapToGrid="0" snapToObjects="1">
      <p:cViewPr varScale="1">
        <p:scale>
          <a:sx n="191" d="100"/>
          <a:sy n="191" d="100"/>
        </p:scale>
        <p:origin x="192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48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4F81-F781-426E-9661-50B6D73DA99D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D530-7652-411C-9DE0-3FCEE44D6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0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857935"/>
            <a:ext cx="1908787" cy="9742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2286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Buyers Guide to Program Evaluation</a:t>
            </a:r>
          </a:p>
          <a:p>
            <a:pPr algn="ctr"/>
            <a:r>
              <a:rPr lang="en-US" sz="1500" b="1" dirty="0">
                <a:solidFill>
                  <a:srgbClr val="007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1</a:t>
            </a:r>
            <a:r>
              <a:rPr lang="en-US" sz="1500" b="1" baseline="30000" dirty="0">
                <a:solidFill>
                  <a:srgbClr val="007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500" b="1" dirty="0">
                <a:solidFill>
                  <a:srgbClr val="007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Webinar</a:t>
            </a:r>
          </a:p>
          <a:p>
            <a:pPr algn="ctr"/>
            <a:r>
              <a:rPr lang="en-US" sz="1500" b="1" dirty="0">
                <a:solidFill>
                  <a:srgbClr val="007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 Civitas Strategies, LLC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6357" y="1934182"/>
            <a:ext cx="3657599" cy="253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Thanks for joining us! A few instructions before we begin:</a:t>
            </a:r>
          </a:p>
          <a:p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You may</a:t>
            </a: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 join the audio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by selecting the radio button for either “Telephone” or “Mic &amp; Speakers.” If you are using telephone, please dial in with the conference line and audio pin provided.</a:t>
            </a:r>
          </a:p>
          <a:p>
            <a:endParaRPr lang="en-US" sz="78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If you are having any technical issues, please let us know in the chat box.</a:t>
            </a:r>
          </a:p>
          <a:p>
            <a:endParaRPr lang="en-US" sz="78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We will have time for </a:t>
            </a: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. Please enter your questions in the chat box at any time.</a:t>
            </a:r>
          </a:p>
          <a:p>
            <a:endParaRPr lang="en-US" sz="67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This webinar is being recorded, and we will distribute the </a:t>
            </a: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recording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after the webinar.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58661" y="3005240"/>
            <a:ext cx="256512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Jenny Yuan</a:t>
            </a:r>
          </a:p>
          <a:p>
            <a:pPr algn="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Operation and Membership Coordinator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1371600" y="1885951"/>
            <a:ext cx="3771900" cy="2764631"/>
          </a:xfrm>
          <a:prstGeom prst="wedgeRectCallout">
            <a:avLst>
              <a:gd name="adj1" fmla="val 77585"/>
              <a:gd name="adj2" fmla="val -30428"/>
            </a:avLst>
          </a:prstGeom>
          <a:noFill/>
          <a:ln>
            <a:solidFill>
              <a:srgbClr val="007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3483216" y="4855071"/>
            <a:ext cx="22237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007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www.massnonprofitnet.org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4" t="5815" r="13428" b="1533"/>
          <a:stretch/>
        </p:blipFill>
        <p:spPr>
          <a:xfrm>
            <a:off x="6251692" y="1518736"/>
            <a:ext cx="1635008" cy="142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41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dGBWVVajXQKlWbT11x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dGBWVVajXQKlWbT11y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dGBWVWmb5exizoUGnP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dGBWVXr-wRdZg5NyVZ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dGBWVYTQrWydClvVPx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dGBWVYTQrWydClvVPy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dGBWVZmf3mqw7Mr4o1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dGBWV_kZhrzyRZbqcj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dGBWVayB2djfPM2jLP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dGBWVbQjNDJcGCK9VO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dGBWVFIDkMLMi0Z0_o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dGBWVcwiyPaXRO3QDm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dGBWVd6RwTu_nFPZ_D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dKIc1qVpzI3lni6E8o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dGBWVHZHKBBvDYuBt2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dGBWVHZHKBBvDYuBt3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dKElcn6F8eS63WruBH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dGBWVStTm1SKagHlWm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dJnpSfdUaS9vmwmID4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dGBWVTiPGVtTG0hkGq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dGBWVUjzV_ReQYdkYG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Macintosh PowerPoint</Application>
  <PresentationFormat>On-screen Show (16:9)</PresentationFormat>
  <Paragraphs>36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Gary Romano</cp:lastModifiedBy>
  <cp:revision>2</cp:revision>
  <cp:lastPrinted>2019-04-30T18:33:22Z</cp:lastPrinted>
  <dcterms:created xsi:type="dcterms:W3CDTF">2019-04-30T18:32:19Z</dcterms:created>
  <dcterms:modified xsi:type="dcterms:W3CDTF">2019-04-30T18:33:29Z</dcterms:modified>
</cp:coreProperties>
</file>