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8" r:id="rId1"/>
  </p:sldMasterIdLst>
  <p:notesMasterIdLst>
    <p:notesMasterId r:id="rId8"/>
  </p:notesMasterIdLst>
  <p:sldIdLst>
    <p:sldId id="256" r:id="rId2"/>
    <p:sldId id="259" r:id="rId3"/>
    <p:sldId id="309" r:id="rId4"/>
    <p:sldId id="260" r:id="rId5"/>
    <p:sldId id="293" r:id="rId6"/>
    <p:sldId id="308" r:id="rId7"/>
  </p:sldIdLst>
  <p:sldSz cx="9144000" cy="6858000" type="screen4x3"/>
  <p:notesSz cx="7053263" cy="93091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624E57F-908C-417D-8A59-DEEA89E74E54}">
  <a:tblStyle styleId="{1624E57F-908C-417D-8A59-DEEA89E74E54}" styleName="Table_0">
    <a:wholeTbl>
      <a:tcTxStyle b="off" i="off">
        <a:font>
          <a:latin typeface="Calibri"/>
          <a:ea typeface="Calibri"/>
          <a:cs typeface="Calibri"/>
        </a:font>
        <a:schemeClr val="dk1"/>
      </a:tcTxStyle>
      <a:tcStyle>
        <a:tcBdr>
          <a:left>
            <a:ln w="9525" cap="flat" cmpd="sng">
              <a:solidFill>
                <a:schemeClr val="accent3"/>
              </a:solidFill>
              <a:prstDash val="solid"/>
              <a:round/>
              <a:headEnd type="none" w="med" len="med"/>
              <a:tailEnd type="none" w="med" len="med"/>
            </a:ln>
          </a:left>
          <a:right>
            <a:ln w="9525" cap="flat" cmpd="sng">
              <a:solidFill>
                <a:schemeClr val="accent3"/>
              </a:solidFill>
              <a:prstDash val="solid"/>
              <a:round/>
              <a:headEnd type="none" w="med" len="med"/>
              <a:tailEnd type="none" w="med" len="med"/>
            </a:ln>
          </a:right>
          <a:top>
            <a:ln w="9525" cap="flat" cmpd="sng">
              <a:solidFill>
                <a:schemeClr val="accent3"/>
              </a:solidFill>
              <a:prstDash val="solid"/>
              <a:round/>
              <a:headEnd type="none" w="med" len="med"/>
              <a:tailEnd type="none" w="med" len="med"/>
            </a:ln>
          </a:top>
          <a:bottom>
            <a:ln w="9525" cap="flat" cmpd="sng">
              <a:solidFill>
                <a:schemeClr val="accent3"/>
              </a:solidFill>
              <a:prstDash val="solid"/>
              <a:round/>
              <a:headEnd type="none" w="med" len="med"/>
              <a:tailEnd type="none" w="med" len="med"/>
            </a:ln>
          </a:bottom>
          <a:insideH>
            <a:ln w="9525" cap="flat" cmpd="sng">
              <a:solidFill>
                <a:schemeClr val="accent3"/>
              </a:solidFill>
              <a:prstDash val="solid"/>
              <a:round/>
              <a:headEnd type="none" w="med" len="med"/>
              <a:tailEnd type="none" w="med" len="med"/>
            </a:ln>
          </a:insideH>
          <a:insideV>
            <a:ln w="9525" cap="flat" cmpd="sng">
              <a:solidFill>
                <a:schemeClr val="accent3"/>
              </a:solidFill>
              <a:prstDash val="solid"/>
              <a:round/>
              <a:headEnd type="none" w="med" len="med"/>
              <a:tailEnd type="none" w="med" len="med"/>
            </a:ln>
          </a:insideV>
        </a:tcBdr>
        <a:fill>
          <a:solidFill>
            <a:srgbClr val="FFFFFF">
              <a:alpha val="0"/>
            </a:srgbClr>
          </a:solidFill>
        </a:fill>
      </a:tcStyle>
    </a:wholeTbl>
    <a:band1H>
      <a:tcStyle>
        <a:tcBdr/>
        <a:fill>
          <a:solidFill>
            <a:schemeClr val="accent3">
              <a:alpha val="40000"/>
            </a:schemeClr>
          </a:solidFill>
        </a:fill>
      </a:tcStyle>
    </a:band1H>
    <a:band1V>
      <a:tcStyle>
        <a:tcBdr>
          <a:top>
            <a:ln w="9525" cap="flat" cmpd="sng">
              <a:solidFill>
                <a:schemeClr val="accent3"/>
              </a:solidFill>
              <a:prstDash val="solid"/>
              <a:round/>
              <a:headEnd type="none" w="med" len="med"/>
              <a:tailEnd type="none" w="med" len="med"/>
            </a:ln>
          </a:top>
          <a:bottom>
            <a:ln w="9525" cap="flat" cmpd="sng">
              <a:solidFill>
                <a:schemeClr val="accent3"/>
              </a:solidFill>
              <a:prstDash val="solid"/>
              <a:round/>
              <a:headEnd type="none" w="med" len="med"/>
              <a:tailEnd type="none" w="med" len="med"/>
            </a:ln>
          </a:bottom>
        </a:tcBdr>
        <a:fill>
          <a:solidFill>
            <a:schemeClr val="accent3">
              <a:alpha val="40000"/>
            </a:schemeClr>
          </a:solidFill>
        </a:fill>
      </a:tcStyle>
    </a:band1V>
    <a:lastCol>
      <a:tcTxStyle b="on" i="off"/>
      <a:tcStyle>
        <a:tcBdr>
          <a:left>
            <a:ln w="9525" cap="flat" cmpd="sng">
              <a:solidFill>
                <a:schemeClr val="accent3"/>
              </a:solidFill>
              <a:prstDash val="solid"/>
              <a:round/>
              <a:headEnd type="none" w="med" len="med"/>
              <a:tailEnd type="none" w="med" len="med"/>
            </a:ln>
          </a:left>
          <a:right>
            <a:ln w="9525" cap="flat" cmpd="sng">
              <a:solidFill>
                <a:schemeClr val="accent3"/>
              </a:solidFill>
              <a:prstDash val="solid"/>
              <a:round/>
              <a:headEnd type="none" w="med" len="med"/>
              <a:tailEnd type="none" w="med" len="med"/>
            </a:ln>
          </a:right>
          <a:top>
            <a:ln w="9525" cap="flat" cmpd="sng">
              <a:solidFill>
                <a:schemeClr val="accent3"/>
              </a:solidFill>
              <a:prstDash val="solid"/>
              <a:round/>
              <a:headEnd type="none" w="med" len="med"/>
              <a:tailEnd type="none" w="med" len="med"/>
            </a:ln>
          </a:top>
          <a:bottom>
            <a:ln w="9525" cap="flat" cmpd="sng">
              <a:solidFill>
                <a:schemeClr val="accent3"/>
              </a:solidFill>
              <a:prstDash val="solid"/>
              <a:round/>
              <a:headEnd type="none" w="med" len="med"/>
              <a:tailEnd type="none" w="med" len="med"/>
            </a:ln>
          </a:bottom>
          <a:insideH>
            <a:ln w="9525" cap="flat" cmpd="sng">
              <a:solidFill>
                <a:schemeClr val="accent3"/>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tcStyle>
    </a:lastCol>
    <a:firstCol>
      <a:tcTxStyle b="on" i="off"/>
      <a:tcStyle>
        <a:tcBdr>
          <a:left>
            <a:ln w="9525" cap="flat" cmpd="sng">
              <a:solidFill>
                <a:schemeClr val="accent3"/>
              </a:solidFill>
              <a:prstDash val="solid"/>
              <a:round/>
              <a:headEnd type="none" w="med" len="med"/>
              <a:tailEnd type="none" w="med" len="med"/>
            </a:ln>
          </a:left>
          <a:right>
            <a:ln w="9525" cap="flat" cmpd="sng">
              <a:solidFill>
                <a:schemeClr val="accent3"/>
              </a:solidFill>
              <a:prstDash val="solid"/>
              <a:round/>
              <a:headEnd type="none" w="med" len="med"/>
              <a:tailEnd type="none" w="med" len="med"/>
            </a:ln>
          </a:right>
          <a:top>
            <a:ln w="9525" cap="flat" cmpd="sng">
              <a:solidFill>
                <a:schemeClr val="accent3"/>
              </a:solidFill>
              <a:prstDash val="solid"/>
              <a:round/>
              <a:headEnd type="none" w="med" len="med"/>
              <a:tailEnd type="none" w="med" len="med"/>
            </a:ln>
          </a:top>
          <a:bottom>
            <a:ln w="9525" cap="flat" cmpd="sng">
              <a:solidFill>
                <a:schemeClr val="accent3"/>
              </a:solidFill>
              <a:prstDash val="solid"/>
              <a:round/>
              <a:headEnd type="none" w="med" len="med"/>
              <a:tailEnd type="none" w="med" len="med"/>
            </a:ln>
          </a:bottom>
          <a:insideH>
            <a:ln w="9525" cap="flat" cmpd="sng">
              <a:solidFill>
                <a:schemeClr val="accent3"/>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tcStyle>
    </a:firstCol>
    <a:lastRow>
      <a:tcTxStyle b="on" i="off"/>
      <a:tcStyle>
        <a:tcBdr>
          <a:left>
            <a:ln w="9525" cap="flat" cmpd="sng">
              <a:solidFill>
                <a:schemeClr val="accent3"/>
              </a:solidFill>
              <a:prstDash val="solid"/>
              <a:round/>
              <a:headEnd type="none" w="med" len="med"/>
              <a:tailEnd type="none" w="med" len="med"/>
            </a:ln>
          </a:left>
          <a:right>
            <a:ln w="9525" cap="flat" cmpd="sng">
              <a:solidFill>
                <a:schemeClr val="accent3"/>
              </a:solidFill>
              <a:prstDash val="solid"/>
              <a:round/>
              <a:headEnd type="none" w="med" len="med"/>
              <a:tailEnd type="none" w="med" len="med"/>
            </a:ln>
          </a:right>
          <a:top>
            <a:ln w="9525" cap="flat" cmpd="sng">
              <a:solidFill>
                <a:schemeClr val="accent3"/>
              </a:solidFill>
              <a:prstDash val="solid"/>
              <a:round/>
              <a:headEnd type="none" w="med" len="med"/>
              <a:tailEnd type="none" w="med" len="med"/>
            </a:ln>
          </a:top>
          <a:bottom>
            <a:ln w="9525" cap="flat" cmpd="sng">
              <a:solidFill>
                <a:schemeClr val="accent3"/>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lastRow>
    <a:firstRow>
      <a:tcTxStyle b="on" i="off">
        <a:font>
          <a:latin typeface="Calibri"/>
          <a:ea typeface="Calibri"/>
          <a:cs typeface="Calibri"/>
        </a:font>
        <a:schemeClr val="lt1"/>
      </a:tcTxStyle>
      <a:tcStyle>
        <a:tcBdr>
          <a:left>
            <a:ln w="9525" cap="flat" cmpd="sng">
              <a:solidFill>
                <a:schemeClr val="accent3"/>
              </a:solidFill>
              <a:prstDash val="solid"/>
              <a:round/>
              <a:headEnd type="none" w="med" len="med"/>
              <a:tailEnd type="none" w="med" len="med"/>
            </a:ln>
          </a:left>
          <a:right>
            <a:ln w="9525" cap="flat" cmpd="sng">
              <a:solidFill>
                <a:schemeClr val="accent3"/>
              </a:solidFill>
              <a:prstDash val="solid"/>
              <a:round/>
              <a:headEnd type="none" w="med" len="med"/>
              <a:tailEnd type="none" w="med" len="med"/>
            </a:ln>
          </a:right>
          <a:top>
            <a:ln w="9525" cap="flat" cmpd="sng">
              <a:solidFill>
                <a:schemeClr val="accent3"/>
              </a:solidFill>
              <a:prstDash val="solid"/>
              <a:round/>
              <a:headEnd type="none" w="med" len="med"/>
              <a:tailEnd type="none" w="med" len="med"/>
            </a:ln>
          </a:top>
          <a:bottom>
            <a:ln w="9525" cap="flat" cmpd="sng">
              <a:solidFill>
                <a:schemeClr val="l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15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98562" y="698500"/>
            <a:ext cx="4656137" cy="3490912"/>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705327" y="4421821"/>
            <a:ext cx="5642608" cy="4189094"/>
          </a:xfrm>
          <a:prstGeom prst="rect">
            <a:avLst/>
          </a:prstGeom>
          <a:noFill/>
          <a:ln>
            <a:noFill/>
          </a:ln>
        </p:spPr>
        <p:txBody>
          <a:bodyPr lIns="91425" tIns="91425" rIns="91425" bIns="91425" anchor="t" anchorCtr="0"/>
          <a:lstStyle>
            <a:lvl1pPr marL="0" marR="0" lvl="0" indent="0" algn="l" rtl="0">
              <a:spcBef>
                <a:spcPts val="0"/>
              </a:spcBef>
              <a:buClr>
                <a:schemeClr val="dk1"/>
              </a:buClr>
              <a:buFont typeface="Arial"/>
              <a:buNone/>
              <a:defRPr sz="1100" b="0" i="0" u="none" strike="noStrike" cap="none">
                <a:solidFill>
                  <a:schemeClr val="dk1"/>
                </a:solidFill>
                <a:latin typeface="Arial"/>
                <a:ea typeface="Arial"/>
                <a:cs typeface="Arial"/>
                <a:sym typeface="Arial"/>
              </a:defRPr>
            </a:lvl1pPr>
            <a:lvl2pPr marL="457200" marR="0" lvl="1" indent="0" algn="l" rtl="0">
              <a:spcBef>
                <a:spcPts val="0"/>
              </a:spcBef>
              <a:buClr>
                <a:schemeClr val="dk1"/>
              </a:buClr>
              <a:buFont typeface="Arial"/>
              <a:buNone/>
              <a:defRPr sz="1100" b="0" i="0" u="none" strike="noStrike" cap="none">
                <a:solidFill>
                  <a:schemeClr val="dk1"/>
                </a:solidFill>
                <a:latin typeface="Arial"/>
                <a:ea typeface="Arial"/>
                <a:cs typeface="Arial"/>
                <a:sym typeface="Arial"/>
              </a:defRPr>
            </a:lvl2pPr>
            <a:lvl3pPr marL="914400" marR="0" lvl="2" indent="0" algn="l" rtl="0">
              <a:spcBef>
                <a:spcPts val="0"/>
              </a:spcBef>
              <a:buClr>
                <a:schemeClr val="dk1"/>
              </a:buClr>
              <a:buFont typeface="Arial"/>
              <a:buNone/>
              <a:defRPr sz="1100" b="0" i="0" u="none" strike="noStrike" cap="none">
                <a:solidFill>
                  <a:schemeClr val="dk1"/>
                </a:solidFill>
                <a:latin typeface="Arial"/>
                <a:ea typeface="Arial"/>
                <a:cs typeface="Arial"/>
                <a:sym typeface="Arial"/>
              </a:defRPr>
            </a:lvl3pPr>
            <a:lvl4pPr marL="1371600" marR="0" lvl="3" indent="0" algn="l" rtl="0">
              <a:spcBef>
                <a:spcPts val="0"/>
              </a:spcBef>
              <a:buClr>
                <a:schemeClr val="dk1"/>
              </a:buClr>
              <a:buFont typeface="Arial"/>
              <a:buNone/>
              <a:defRPr sz="1100" b="0" i="0" u="none" strike="noStrike" cap="none">
                <a:solidFill>
                  <a:schemeClr val="dk1"/>
                </a:solidFill>
                <a:latin typeface="Arial"/>
                <a:ea typeface="Arial"/>
                <a:cs typeface="Arial"/>
                <a:sym typeface="Arial"/>
              </a:defRPr>
            </a:lvl4pPr>
            <a:lvl5pPr marL="1828800" marR="0" lvl="4" indent="0" algn="l" rtl="0">
              <a:spcBef>
                <a:spcPts val="0"/>
              </a:spcBef>
              <a:buClr>
                <a:schemeClr val="dk1"/>
              </a:buClr>
              <a:buFont typeface="Arial"/>
              <a:buNone/>
              <a:defRPr sz="1100" b="0" i="0" u="none" strike="noStrike" cap="none">
                <a:solidFill>
                  <a:schemeClr val="dk1"/>
                </a:solidFill>
                <a:latin typeface="Arial"/>
                <a:ea typeface="Arial"/>
                <a:cs typeface="Arial"/>
                <a:sym typeface="Arial"/>
              </a:defRPr>
            </a:lvl5pPr>
            <a:lvl6pPr marL="2286000" marR="0" lvl="5" indent="0" algn="l" rtl="0">
              <a:spcBef>
                <a:spcPts val="0"/>
              </a:spcBef>
              <a:buClr>
                <a:schemeClr val="dk1"/>
              </a:buClr>
              <a:buFont typeface="Arial"/>
              <a:buNone/>
              <a:defRPr sz="1100" b="0" i="0" u="none" strike="noStrike" cap="none">
                <a:solidFill>
                  <a:schemeClr val="dk1"/>
                </a:solidFill>
                <a:latin typeface="Arial"/>
                <a:ea typeface="Arial"/>
                <a:cs typeface="Arial"/>
                <a:sym typeface="Arial"/>
              </a:defRPr>
            </a:lvl6pPr>
            <a:lvl7pPr marL="2743200" marR="0" lvl="6" indent="0" algn="l" rtl="0">
              <a:spcBef>
                <a:spcPts val="0"/>
              </a:spcBef>
              <a:buClr>
                <a:schemeClr val="dk1"/>
              </a:buClr>
              <a:buFont typeface="Arial"/>
              <a:buNone/>
              <a:defRPr sz="1100" b="0" i="0" u="none" strike="noStrike" cap="none">
                <a:solidFill>
                  <a:schemeClr val="dk1"/>
                </a:solidFill>
                <a:latin typeface="Arial"/>
                <a:ea typeface="Arial"/>
                <a:cs typeface="Arial"/>
                <a:sym typeface="Arial"/>
              </a:defRPr>
            </a:lvl7pPr>
            <a:lvl8pPr marL="3200400" marR="0" lvl="7" indent="0" algn="l" rtl="0">
              <a:spcBef>
                <a:spcPts val="0"/>
              </a:spcBef>
              <a:buClr>
                <a:schemeClr val="dk1"/>
              </a:buClr>
              <a:buFont typeface="Arial"/>
              <a:buNone/>
              <a:defRPr sz="1100" b="0" i="0" u="none" strike="noStrike" cap="none">
                <a:solidFill>
                  <a:schemeClr val="dk1"/>
                </a:solidFill>
                <a:latin typeface="Arial"/>
                <a:ea typeface="Arial"/>
                <a:cs typeface="Arial"/>
                <a:sym typeface="Arial"/>
              </a:defRPr>
            </a:lvl8pPr>
            <a:lvl9pPr marL="3657600" marR="0" lvl="8" indent="0" algn="l" rtl="0">
              <a:spcBef>
                <a:spcPts val="0"/>
              </a:spcBef>
              <a:buClr>
                <a:schemeClr val="dk1"/>
              </a:buClr>
              <a:buFont typeface="Arial"/>
              <a:buNone/>
              <a:defRPr sz="1100" b="0"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75081484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Shape 182"/>
          <p:cNvSpPr>
            <a:spLocks noGrp="1" noRot="1" noChangeAspect="1"/>
          </p:cNvSpPr>
          <p:nvPr>
            <p:ph type="sldImg" idx="2"/>
          </p:nvPr>
        </p:nvSpPr>
        <p:spPr>
          <a:xfrm>
            <a:off x="1198563" y="698500"/>
            <a:ext cx="4656137"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83" name="Shape 183"/>
          <p:cNvSpPr txBox="1">
            <a:spLocks noGrp="1"/>
          </p:cNvSpPr>
          <p:nvPr>
            <p:ph type="body" idx="1"/>
          </p:nvPr>
        </p:nvSpPr>
        <p:spPr>
          <a:xfrm>
            <a:off x="705325" y="4421821"/>
            <a:ext cx="5642608" cy="4189095"/>
          </a:xfrm>
          <a:prstGeom prst="rect">
            <a:avLst/>
          </a:prstGeom>
          <a:noFill/>
          <a:ln>
            <a:noFill/>
          </a:ln>
        </p:spPr>
        <p:txBody>
          <a:bodyPr lIns="93575" tIns="93575" rIns="93575" bIns="93575" anchor="t" anchorCtr="0">
            <a:noAutofit/>
          </a:bodyPr>
          <a:lstStyle/>
          <a:p>
            <a:pPr marL="0" marR="0" lvl="0" indent="0" algn="l" rtl="0">
              <a:spcBef>
                <a:spcPts val="0"/>
              </a:spcBef>
              <a:buClr>
                <a:schemeClr val="dk1"/>
              </a:buClr>
              <a:buSzPct val="25000"/>
              <a:buFont typeface="Arial"/>
              <a:buNone/>
            </a:pPr>
            <a:endParaRPr sz="14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871421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98563" y="698500"/>
            <a:ext cx="4656137" cy="3490913"/>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4" name="Shape 204"/>
          <p:cNvSpPr txBox="1">
            <a:spLocks noGrp="1"/>
          </p:cNvSpPr>
          <p:nvPr>
            <p:ph type="body" idx="1"/>
          </p:nvPr>
        </p:nvSpPr>
        <p:spPr>
          <a:xfrm>
            <a:off x="705327" y="4421823"/>
            <a:ext cx="5642700" cy="4189200"/>
          </a:xfrm>
          <a:prstGeom prst="rect">
            <a:avLst/>
          </a:prstGeom>
          <a:noFill/>
          <a:ln>
            <a:noFill/>
          </a:ln>
        </p:spPr>
        <p:txBody>
          <a:bodyPr lIns="93400" tIns="46700" rIns="93400" bIns="46700" anchor="t" anchorCtr="0">
            <a:noAutofit/>
          </a:bodyPr>
          <a:lstStyle/>
          <a:p>
            <a:pPr marL="0" marR="0" lvl="0" indent="0" algn="l" rtl="0">
              <a:spcBef>
                <a:spcPts val="0"/>
              </a:spcBef>
              <a:spcAft>
                <a:spcPts val="0"/>
              </a:spcAft>
              <a:buClr>
                <a:schemeClr val="dk1"/>
              </a:buClr>
              <a:buSzPct val="25000"/>
              <a:buFont typeface="Arial"/>
              <a:buNone/>
            </a:pPr>
            <a:r>
              <a:rPr lang="en-CA" sz="1800" b="0" i="0" u="none" strike="noStrike" cap="none">
                <a:solidFill>
                  <a:schemeClr val="dk1"/>
                </a:solidFill>
                <a:latin typeface="Arial"/>
                <a:ea typeface="Arial"/>
                <a:cs typeface="Arial"/>
                <a:sym typeface="Arial"/>
              </a:rPr>
              <a:t>Purpose: Review</a:t>
            </a:r>
          </a:p>
          <a:p>
            <a:pPr marL="0" marR="0" lvl="0" indent="0" algn="l" rtl="0">
              <a:spcBef>
                <a:spcPts val="0"/>
              </a:spcBef>
              <a:spcAft>
                <a:spcPts val="0"/>
              </a:spcAft>
              <a:buClr>
                <a:schemeClr val="dk1"/>
              </a:buClr>
              <a:buSzPct val="25000"/>
              <a:buFont typeface="Arial"/>
              <a:buNone/>
            </a:pPr>
            <a:r>
              <a:rPr lang="en-CA" sz="1800" b="0" i="0" u="none" strike="noStrike" cap="none">
                <a:solidFill>
                  <a:schemeClr val="dk1"/>
                </a:solidFill>
                <a:latin typeface="Arial"/>
                <a:ea typeface="Arial"/>
                <a:cs typeface="Arial"/>
                <a:sym typeface="Arial"/>
              </a:rPr>
              <a:t>Action:</a:t>
            </a:r>
          </a:p>
          <a:p>
            <a:pPr marL="0" marR="0" lvl="0" indent="0" algn="l" rtl="0">
              <a:spcBef>
                <a:spcPts val="0"/>
              </a:spcBef>
              <a:spcAft>
                <a:spcPts val="0"/>
              </a:spcAft>
              <a:buClr>
                <a:schemeClr val="dk1"/>
              </a:buClr>
              <a:buSzPct val="25000"/>
              <a:buFont typeface="Arial"/>
              <a:buNone/>
            </a:pPr>
            <a:r>
              <a:rPr lang="en-CA" sz="1800" b="0" i="0" u="none" strike="noStrike" cap="none">
                <a:solidFill>
                  <a:schemeClr val="dk1"/>
                </a:solidFill>
                <a:latin typeface="Arial"/>
                <a:ea typeface="Arial"/>
                <a:cs typeface="Arial"/>
                <a:sym typeface="Arial"/>
              </a:rPr>
              <a:t>Ask participants if this makes more sense now. </a:t>
            </a:r>
          </a:p>
          <a:p>
            <a:pPr marL="0" marR="0" lvl="0" indent="0" algn="l" rtl="0">
              <a:spcBef>
                <a:spcPts val="0"/>
              </a:spcBef>
              <a:spcAft>
                <a:spcPts val="0"/>
              </a:spcAft>
              <a:buClr>
                <a:schemeClr val="dk1"/>
              </a:buClr>
              <a:buSzPct val="25000"/>
              <a:buFont typeface="Arial"/>
              <a:buNone/>
            </a:pPr>
            <a:r>
              <a:rPr lang="en-CA" sz="1800" b="0" i="0" u="none" strike="noStrike" cap="none">
                <a:solidFill>
                  <a:schemeClr val="dk1"/>
                </a:solidFill>
                <a:latin typeface="Arial"/>
                <a:ea typeface="Arial"/>
                <a:cs typeface="Arial"/>
                <a:sym typeface="Arial"/>
              </a:rPr>
              <a:t>Describe how you see this as continued intentional work?</a:t>
            </a:r>
          </a:p>
          <a:p>
            <a:pPr marL="0" marR="0" lvl="0" indent="0" algn="l" rtl="0">
              <a:spcBef>
                <a:spcPts val="0"/>
              </a:spcBef>
              <a:buClr>
                <a:schemeClr val="dk1"/>
              </a:buClr>
              <a:buSzPct val="25000"/>
              <a:buFont typeface="Arial"/>
              <a:buNone/>
            </a:pPr>
            <a:endParaRPr sz="1800" b="0" i="0" u="none" strike="noStrike" cap="none">
              <a:solidFill>
                <a:schemeClr val="dk1"/>
              </a:solidFill>
              <a:latin typeface="Arial"/>
              <a:ea typeface="Arial"/>
              <a:cs typeface="Arial"/>
              <a:sym typeface="Arial"/>
            </a:endParaRPr>
          </a:p>
        </p:txBody>
      </p:sp>
      <p:sp>
        <p:nvSpPr>
          <p:cNvPr id="205" name="Shape 205"/>
          <p:cNvSpPr txBox="1">
            <a:spLocks noGrp="1"/>
          </p:cNvSpPr>
          <p:nvPr>
            <p:ph type="sldNum" idx="12"/>
          </p:nvPr>
        </p:nvSpPr>
        <p:spPr>
          <a:xfrm>
            <a:off x="3995217" y="8842028"/>
            <a:ext cx="3056400" cy="465600"/>
          </a:xfrm>
          <a:prstGeom prst="rect">
            <a:avLst/>
          </a:prstGeom>
          <a:noFill/>
          <a:ln>
            <a:noFill/>
          </a:ln>
        </p:spPr>
        <p:txBody>
          <a:bodyPr lIns="93400" tIns="46700" rIns="93400" bIns="46700" anchor="b" anchorCtr="0">
            <a:noAutofit/>
          </a:bodyPr>
          <a:lstStyle/>
          <a:p>
            <a:pPr marL="0" marR="0" lvl="0" indent="0" algn="r" rtl="0">
              <a:lnSpc>
                <a:spcPct val="100000"/>
              </a:lnSpc>
              <a:spcBef>
                <a:spcPts val="0"/>
              </a:spcBef>
              <a:spcAft>
                <a:spcPts val="0"/>
              </a:spcAft>
              <a:buClr>
                <a:srgbClr val="000000"/>
              </a:buClr>
              <a:buSzPct val="25000"/>
              <a:buFont typeface="Arial"/>
              <a:buNone/>
            </a:pPr>
            <a:r>
              <a:rPr lang="en-CA" sz="1400" b="0" i="0" u="none" strike="noStrike" cap="none">
                <a:solidFill>
                  <a:srgbClr val="000000"/>
                </a:solidFill>
                <a:latin typeface="Arial"/>
                <a:ea typeface="Arial"/>
                <a:cs typeface="Arial"/>
                <a:sym typeface="Arial"/>
              </a:rPr>
              <a:t> </a:t>
            </a:r>
          </a:p>
        </p:txBody>
      </p:sp>
    </p:spTree>
    <p:extLst>
      <p:ext uri="{BB962C8B-B14F-4D97-AF65-F5344CB8AC3E}">
        <p14:creationId xmlns:p14="http://schemas.microsoft.com/office/powerpoint/2010/main" val="2773786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98563" y="698500"/>
            <a:ext cx="4656137" cy="3490913"/>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4" name="Shape 204"/>
          <p:cNvSpPr txBox="1">
            <a:spLocks noGrp="1"/>
          </p:cNvSpPr>
          <p:nvPr>
            <p:ph type="body" idx="1"/>
          </p:nvPr>
        </p:nvSpPr>
        <p:spPr>
          <a:xfrm>
            <a:off x="705327" y="4421823"/>
            <a:ext cx="5642700" cy="4189200"/>
          </a:xfrm>
          <a:prstGeom prst="rect">
            <a:avLst/>
          </a:prstGeom>
          <a:noFill/>
          <a:ln>
            <a:noFill/>
          </a:ln>
        </p:spPr>
        <p:txBody>
          <a:bodyPr lIns="93400" tIns="46700" rIns="93400" bIns="46700" anchor="t" anchorCtr="0">
            <a:noAutofit/>
          </a:bodyPr>
          <a:lstStyle/>
          <a:p>
            <a:pPr marL="0" marR="0" lvl="0" indent="0" algn="l" rtl="0">
              <a:spcBef>
                <a:spcPts val="0"/>
              </a:spcBef>
              <a:spcAft>
                <a:spcPts val="0"/>
              </a:spcAft>
              <a:buClr>
                <a:schemeClr val="dk1"/>
              </a:buClr>
              <a:buSzPct val="25000"/>
              <a:buFont typeface="Arial"/>
              <a:buNone/>
            </a:pPr>
            <a:r>
              <a:rPr lang="en-CA" sz="1800" b="0" i="0" u="none" strike="noStrike" cap="none">
                <a:solidFill>
                  <a:schemeClr val="dk1"/>
                </a:solidFill>
                <a:latin typeface="Arial"/>
                <a:ea typeface="Arial"/>
                <a:cs typeface="Arial"/>
                <a:sym typeface="Arial"/>
              </a:rPr>
              <a:t>Purpose: Review</a:t>
            </a:r>
          </a:p>
          <a:p>
            <a:pPr marL="0" marR="0" lvl="0" indent="0" algn="l" rtl="0">
              <a:spcBef>
                <a:spcPts val="0"/>
              </a:spcBef>
              <a:spcAft>
                <a:spcPts val="0"/>
              </a:spcAft>
              <a:buClr>
                <a:schemeClr val="dk1"/>
              </a:buClr>
              <a:buSzPct val="25000"/>
              <a:buFont typeface="Arial"/>
              <a:buNone/>
            </a:pPr>
            <a:r>
              <a:rPr lang="en-CA" sz="1800" b="0" i="0" u="none" strike="noStrike" cap="none">
                <a:solidFill>
                  <a:schemeClr val="dk1"/>
                </a:solidFill>
                <a:latin typeface="Arial"/>
                <a:ea typeface="Arial"/>
                <a:cs typeface="Arial"/>
                <a:sym typeface="Arial"/>
              </a:rPr>
              <a:t>Action:</a:t>
            </a:r>
          </a:p>
          <a:p>
            <a:pPr marL="0" marR="0" lvl="0" indent="0" algn="l" rtl="0">
              <a:spcBef>
                <a:spcPts val="0"/>
              </a:spcBef>
              <a:spcAft>
                <a:spcPts val="0"/>
              </a:spcAft>
              <a:buClr>
                <a:schemeClr val="dk1"/>
              </a:buClr>
              <a:buSzPct val="25000"/>
              <a:buFont typeface="Arial"/>
              <a:buNone/>
            </a:pPr>
            <a:r>
              <a:rPr lang="en-CA" sz="1800" b="0" i="0" u="none" strike="noStrike" cap="none">
                <a:solidFill>
                  <a:schemeClr val="dk1"/>
                </a:solidFill>
                <a:latin typeface="Arial"/>
                <a:ea typeface="Arial"/>
                <a:cs typeface="Arial"/>
                <a:sym typeface="Arial"/>
              </a:rPr>
              <a:t>Ask participants if this makes more sense now. </a:t>
            </a:r>
          </a:p>
          <a:p>
            <a:pPr marL="0" marR="0" lvl="0" indent="0" algn="l" rtl="0">
              <a:spcBef>
                <a:spcPts val="0"/>
              </a:spcBef>
              <a:spcAft>
                <a:spcPts val="0"/>
              </a:spcAft>
              <a:buClr>
                <a:schemeClr val="dk1"/>
              </a:buClr>
              <a:buSzPct val="25000"/>
              <a:buFont typeface="Arial"/>
              <a:buNone/>
            </a:pPr>
            <a:r>
              <a:rPr lang="en-CA" sz="1800" b="0" i="0" u="none" strike="noStrike" cap="none">
                <a:solidFill>
                  <a:schemeClr val="dk1"/>
                </a:solidFill>
                <a:latin typeface="Arial"/>
                <a:ea typeface="Arial"/>
                <a:cs typeface="Arial"/>
                <a:sym typeface="Arial"/>
              </a:rPr>
              <a:t>Describe how you see this as continued intentional work?</a:t>
            </a:r>
          </a:p>
          <a:p>
            <a:pPr marL="0" marR="0" lvl="0" indent="0" algn="l" rtl="0">
              <a:spcBef>
                <a:spcPts val="0"/>
              </a:spcBef>
              <a:buClr>
                <a:schemeClr val="dk1"/>
              </a:buClr>
              <a:buSzPct val="25000"/>
              <a:buFont typeface="Arial"/>
              <a:buNone/>
            </a:pPr>
            <a:endParaRPr sz="1800" b="0" i="0" u="none" strike="noStrike" cap="none">
              <a:solidFill>
                <a:schemeClr val="dk1"/>
              </a:solidFill>
              <a:latin typeface="Arial"/>
              <a:ea typeface="Arial"/>
              <a:cs typeface="Arial"/>
              <a:sym typeface="Arial"/>
            </a:endParaRPr>
          </a:p>
        </p:txBody>
      </p:sp>
      <p:sp>
        <p:nvSpPr>
          <p:cNvPr id="205" name="Shape 205"/>
          <p:cNvSpPr txBox="1">
            <a:spLocks noGrp="1"/>
          </p:cNvSpPr>
          <p:nvPr>
            <p:ph type="sldNum" idx="12"/>
          </p:nvPr>
        </p:nvSpPr>
        <p:spPr>
          <a:xfrm>
            <a:off x="3995217" y="8842028"/>
            <a:ext cx="3056400" cy="465600"/>
          </a:xfrm>
          <a:prstGeom prst="rect">
            <a:avLst/>
          </a:prstGeom>
          <a:noFill/>
          <a:ln>
            <a:noFill/>
          </a:ln>
        </p:spPr>
        <p:txBody>
          <a:bodyPr lIns="93400" tIns="46700" rIns="93400" bIns="46700" anchor="b" anchorCtr="0">
            <a:noAutofit/>
          </a:bodyPr>
          <a:lstStyle/>
          <a:p>
            <a:pPr marL="0" marR="0" lvl="0" indent="0" algn="r" rtl="0">
              <a:lnSpc>
                <a:spcPct val="100000"/>
              </a:lnSpc>
              <a:spcBef>
                <a:spcPts val="0"/>
              </a:spcBef>
              <a:spcAft>
                <a:spcPts val="0"/>
              </a:spcAft>
              <a:buClr>
                <a:srgbClr val="000000"/>
              </a:buClr>
              <a:buSzPct val="25000"/>
              <a:buFont typeface="Arial"/>
              <a:buNone/>
            </a:pPr>
            <a:r>
              <a:rPr lang="en-CA" sz="1400" b="0" i="0" u="none" strike="noStrike" cap="none">
                <a:solidFill>
                  <a:srgbClr val="000000"/>
                </a:solidFill>
                <a:latin typeface="Arial"/>
                <a:ea typeface="Arial"/>
                <a:cs typeface="Arial"/>
                <a:sym typeface="Arial"/>
              </a:rPr>
              <a:t> </a:t>
            </a:r>
          </a:p>
        </p:txBody>
      </p:sp>
    </p:spTree>
    <p:extLst>
      <p:ext uri="{BB962C8B-B14F-4D97-AF65-F5344CB8AC3E}">
        <p14:creationId xmlns:p14="http://schemas.microsoft.com/office/powerpoint/2010/main" val="336983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Shape 212"/>
          <p:cNvSpPr>
            <a:spLocks noGrp="1" noRot="1" noChangeAspect="1"/>
          </p:cNvSpPr>
          <p:nvPr>
            <p:ph type="sldImg" idx="2"/>
          </p:nvPr>
        </p:nvSpPr>
        <p:spPr>
          <a:xfrm>
            <a:off x="1431925" y="1163638"/>
            <a:ext cx="4189413" cy="3141662"/>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3" name="Shape 213"/>
          <p:cNvSpPr txBox="1">
            <a:spLocks noGrp="1"/>
          </p:cNvSpPr>
          <p:nvPr>
            <p:ph type="body" idx="1"/>
          </p:nvPr>
        </p:nvSpPr>
        <p:spPr>
          <a:xfrm>
            <a:off x="705327" y="4480001"/>
            <a:ext cx="5642608" cy="3665458"/>
          </a:xfrm>
          <a:prstGeom prst="rect">
            <a:avLst/>
          </a:prstGeom>
          <a:noFill/>
          <a:ln>
            <a:noFill/>
          </a:ln>
        </p:spPr>
        <p:txBody>
          <a:bodyPr lIns="93400" tIns="46700" rIns="93400" bIns="46700" anchor="t" anchorCtr="0">
            <a:noAutofit/>
          </a:bodyPr>
          <a:lstStyle/>
          <a:p>
            <a:pPr marL="0" marR="0" lvl="0" indent="0" algn="l" rtl="0">
              <a:spcBef>
                <a:spcPts val="0"/>
              </a:spcBef>
              <a:spcAft>
                <a:spcPts val="0"/>
              </a:spcAft>
              <a:buClr>
                <a:schemeClr val="dk1"/>
              </a:buClr>
              <a:buSzPct val="25000"/>
              <a:buFont typeface="Arial"/>
              <a:buNone/>
            </a:pPr>
            <a:r>
              <a:rPr lang="en-CA" sz="1400" b="1" i="0" u="sng" strike="noStrike" cap="none">
                <a:solidFill>
                  <a:schemeClr val="dk1"/>
                </a:solidFill>
                <a:latin typeface="Arial"/>
                <a:ea typeface="Arial"/>
                <a:cs typeface="Arial"/>
                <a:sym typeface="Arial"/>
              </a:rPr>
              <a:t>Instructor’s Guide:</a:t>
            </a:r>
          </a:p>
          <a:p>
            <a:pPr marL="0" marR="0" lvl="0" indent="0" algn="l" rtl="0">
              <a:spcBef>
                <a:spcPts val="0"/>
              </a:spcBef>
              <a:spcAft>
                <a:spcPts val="0"/>
              </a:spcAft>
              <a:buClr>
                <a:schemeClr val="dk1"/>
              </a:buClr>
              <a:buSzPct val="25000"/>
              <a:buFont typeface="Arial"/>
              <a:buNone/>
            </a:pPr>
            <a:endParaRPr sz="1400" b="0" i="0" u="none" strike="noStrike" cap="none">
              <a:solidFill>
                <a:schemeClr val="dk1"/>
              </a:solidFill>
              <a:latin typeface="Arial"/>
              <a:ea typeface="Arial"/>
              <a:cs typeface="Arial"/>
              <a:sym typeface="Arial"/>
            </a:endParaRPr>
          </a:p>
          <a:p>
            <a:pPr marL="0" marR="0" lvl="0" indent="0" algn="l" rtl="0">
              <a:spcBef>
                <a:spcPts val="0"/>
              </a:spcBef>
              <a:spcAft>
                <a:spcPts val="0"/>
              </a:spcAft>
              <a:buClr>
                <a:schemeClr val="dk1"/>
              </a:buClr>
              <a:buSzPct val="25000"/>
              <a:buFont typeface="Arial"/>
              <a:buNone/>
            </a:pPr>
            <a:r>
              <a:rPr lang="en-CA" sz="1400" b="1" i="0" u="none" strike="noStrike" cap="none">
                <a:solidFill>
                  <a:schemeClr val="dk1"/>
                </a:solidFill>
                <a:latin typeface="Arial"/>
                <a:ea typeface="Arial"/>
                <a:cs typeface="Arial"/>
                <a:sym typeface="Arial"/>
              </a:rPr>
              <a:t>Purpose:</a:t>
            </a:r>
            <a:r>
              <a:rPr lang="en-CA" sz="1400" b="0" i="0" u="none" strike="noStrike" cap="none">
                <a:solidFill>
                  <a:schemeClr val="dk1"/>
                </a:solidFill>
                <a:latin typeface="Arial"/>
                <a:ea typeface="Arial"/>
                <a:cs typeface="Arial"/>
                <a:sym typeface="Arial"/>
              </a:rPr>
              <a:t> Outline how to work towards cultural competency.</a:t>
            </a:r>
          </a:p>
          <a:p>
            <a:pPr marL="0" marR="0" lvl="0" indent="0" algn="l" rtl="0">
              <a:spcBef>
                <a:spcPts val="0"/>
              </a:spcBef>
              <a:spcAft>
                <a:spcPts val="0"/>
              </a:spcAft>
              <a:buClr>
                <a:schemeClr val="dk1"/>
              </a:buClr>
              <a:buSzPct val="25000"/>
              <a:buFont typeface="Arial"/>
              <a:buNone/>
            </a:pPr>
            <a:endParaRPr sz="1400" b="0" i="0" u="none" strike="noStrike" cap="none">
              <a:solidFill>
                <a:schemeClr val="dk1"/>
              </a:solidFill>
              <a:latin typeface="Arial"/>
              <a:ea typeface="Arial"/>
              <a:cs typeface="Arial"/>
              <a:sym typeface="Arial"/>
            </a:endParaRPr>
          </a:p>
          <a:p>
            <a:pPr marL="0" marR="0" lvl="0" indent="0" algn="l" rtl="0">
              <a:spcBef>
                <a:spcPts val="0"/>
              </a:spcBef>
              <a:spcAft>
                <a:spcPts val="0"/>
              </a:spcAft>
              <a:buClr>
                <a:schemeClr val="dk1"/>
              </a:buClr>
              <a:buSzPct val="25000"/>
              <a:buFont typeface="Arial"/>
              <a:buNone/>
            </a:pPr>
            <a:r>
              <a:rPr lang="en-CA" sz="1400" b="1" i="0" u="none" strike="noStrike" cap="none">
                <a:solidFill>
                  <a:schemeClr val="dk1"/>
                </a:solidFill>
                <a:latin typeface="Arial"/>
                <a:ea typeface="Arial"/>
                <a:cs typeface="Arial"/>
                <a:sym typeface="Arial"/>
              </a:rPr>
              <a:t>Notes:</a:t>
            </a:r>
            <a:r>
              <a:rPr lang="en-CA" sz="1400" b="0" i="0" u="none" strike="noStrike" cap="none">
                <a:solidFill>
                  <a:schemeClr val="dk1"/>
                </a:solidFill>
                <a:latin typeface="Arial"/>
                <a:ea typeface="Arial"/>
                <a:cs typeface="Arial"/>
                <a:sym typeface="Arial"/>
              </a:rPr>
              <a:t> </a:t>
            </a:r>
          </a:p>
          <a:p>
            <a:pPr marL="0" marR="0" lvl="0" indent="0" algn="l" rtl="0">
              <a:spcBef>
                <a:spcPts val="0"/>
              </a:spcBef>
              <a:spcAft>
                <a:spcPts val="0"/>
              </a:spcAft>
              <a:buClr>
                <a:schemeClr val="dk1"/>
              </a:buClr>
              <a:buSzPct val="25000"/>
              <a:buFont typeface="Arial"/>
              <a:buNone/>
            </a:pPr>
            <a:endParaRPr sz="1400" b="0" i="0" u="none" strike="noStrike" cap="none">
              <a:solidFill>
                <a:schemeClr val="dk1"/>
              </a:solidFill>
              <a:latin typeface="Arial"/>
              <a:ea typeface="Arial"/>
              <a:cs typeface="Arial"/>
              <a:sym typeface="Arial"/>
            </a:endParaRPr>
          </a:p>
          <a:p>
            <a:pPr marL="471498" marR="0" lvl="0" indent="-319098" algn="l" rtl="0">
              <a:spcBef>
                <a:spcPts val="0"/>
              </a:spcBef>
              <a:spcAft>
                <a:spcPts val="0"/>
              </a:spcAft>
              <a:buClr>
                <a:schemeClr val="dk1"/>
              </a:buClr>
              <a:buSzPct val="78571"/>
              <a:buFont typeface="Arial"/>
              <a:buChar char="●"/>
            </a:pPr>
            <a:r>
              <a:rPr lang="en-CA" sz="1400" b="0" i="0" u="none" strike="noStrike" cap="none">
                <a:solidFill>
                  <a:schemeClr val="dk1"/>
                </a:solidFill>
                <a:latin typeface="Arial"/>
                <a:ea typeface="Arial"/>
                <a:cs typeface="Arial"/>
                <a:sym typeface="Arial"/>
              </a:rPr>
              <a:t>Stress that cultural competency is a continuum which we move along; State that it is ongoing intentional work and almost every lesson in this overview can be built out to a daylong training so this is an overview for managers to be acquainted for baseline skills for cultural competence and a framework to approach building cultural competence on their teams </a:t>
            </a:r>
            <a:r>
              <a:rPr lang="en-CA" sz="1400" b="1" i="0" u="none" strike="noStrike" cap="none">
                <a:solidFill>
                  <a:schemeClr val="dk1"/>
                </a:solidFill>
                <a:latin typeface="Arial"/>
                <a:ea typeface="Arial"/>
                <a:cs typeface="Arial"/>
                <a:sym typeface="Arial"/>
              </a:rPr>
              <a:t>Say: </a:t>
            </a:r>
            <a:r>
              <a:rPr lang="en-CA" sz="1400" b="0" i="0" u="none" strike="noStrike" cap="none">
                <a:solidFill>
                  <a:schemeClr val="dk1"/>
                </a:solidFill>
                <a:latin typeface="Arial"/>
                <a:ea typeface="Arial"/>
                <a:cs typeface="Arial"/>
                <a:sym typeface="Arial"/>
              </a:rPr>
              <a:t>“We don’t get to go to a few trainings and then say, ‘Well, guess we’re done now!’ Culturally competent-check.  It’s a journey.” </a:t>
            </a:r>
          </a:p>
          <a:p>
            <a:pPr marL="471498" marR="0" lvl="0" indent="-319098" algn="l" rtl="0">
              <a:spcBef>
                <a:spcPts val="0"/>
              </a:spcBef>
              <a:spcAft>
                <a:spcPts val="0"/>
              </a:spcAft>
              <a:buClr>
                <a:schemeClr val="dk1"/>
              </a:buClr>
              <a:buSzPct val="78571"/>
              <a:buFont typeface="Arial"/>
              <a:buChar char="●"/>
            </a:pPr>
            <a:r>
              <a:rPr lang="en-CA" sz="1400" b="0" i="0" u="none" strike="noStrike" cap="none">
                <a:solidFill>
                  <a:schemeClr val="dk1"/>
                </a:solidFill>
                <a:latin typeface="Arial"/>
                <a:ea typeface="Arial"/>
                <a:cs typeface="Arial"/>
                <a:sym typeface="Arial"/>
              </a:rPr>
              <a:t>Explain that there are, though, some basic steps to start us moving along that continuum. They are:</a:t>
            </a:r>
          </a:p>
          <a:p>
            <a:pPr marL="930252" marR="0" lvl="1" indent="-307952" algn="l" rtl="0">
              <a:spcBef>
                <a:spcPts val="0"/>
              </a:spcBef>
              <a:spcAft>
                <a:spcPts val="0"/>
              </a:spcAft>
              <a:buClr>
                <a:schemeClr val="dk1"/>
              </a:buClr>
              <a:buSzPct val="78571"/>
              <a:buFont typeface="Arial"/>
              <a:buChar char="○"/>
            </a:pPr>
            <a:r>
              <a:rPr lang="en-CA" sz="1400" b="0" i="0" u="sng" strike="noStrike" cap="none">
                <a:solidFill>
                  <a:schemeClr val="dk1"/>
                </a:solidFill>
                <a:latin typeface="Arial"/>
                <a:ea typeface="Arial"/>
                <a:cs typeface="Arial"/>
                <a:sym typeface="Arial"/>
              </a:rPr>
              <a:t>Institutional Knowledge:</a:t>
            </a:r>
            <a:r>
              <a:rPr lang="en-CA" sz="1400" b="0" i="0" u="none" strike="noStrike" cap="none">
                <a:solidFill>
                  <a:schemeClr val="dk1"/>
                </a:solidFill>
                <a:latin typeface="Arial"/>
                <a:ea typeface="Arial"/>
                <a:cs typeface="Arial"/>
                <a:sym typeface="Arial"/>
              </a:rPr>
              <a:t> Identify Terms, Concepts, &amp; Local Statistics</a:t>
            </a:r>
          </a:p>
          <a:p>
            <a:pPr marL="930252" marR="0" lvl="1" indent="-307952" algn="l" rtl="0">
              <a:spcBef>
                <a:spcPts val="1003"/>
              </a:spcBef>
              <a:spcAft>
                <a:spcPts val="0"/>
              </a:spcAft>
              <a:buClr>
                <a:schemeClr val="dk1"/>
              </a:buClr>
              <a:buSzPct val="78571"/>
              <a:buFont typeface="Arial"/>
              <a:buChar char="○"/>
            </a:pPr>
            <a:r>
              <a:rPr lang="en-CA" sz="1400" b="0" i="0" u="sng" strike="noStrike" cap="none">
                <a:solidFill>
                  <a:schemeClr val="dk1"/>
                </a:solidFill>
                <a:latin typeface="Arial"/>
                <a:ea typeface="Arial"/>
                <a:cs typeface="Arial"/>
                <a:sym typeface="Arial"/>
              </a:rPr>
              <a:t>Valuing Diversity:</a:t>
            </a:r>
            <a:r>
              <a:rPr lang="en-CA" sz="1400" b="0" i="0" u="none" strike="noStrike" cap="none">
                <a:solidFill>
                  <a:schemeClr val="dk1"/>
                </a:solidFill>
                <a:latin typeface="Arial"/>
                <a:ea typeface="Arial"/>
                <a:cs typeface="Arial"/>
                <a:sym typeface="Arial"/>
              </a:rPr>
              <a:t> Identify strengths, wisdom &amp; goals</a:t>
            </a:r>
          </a:p>
          <a:p>
            <a:pPr marL="930252" marR="0" lvl="1" indent="-307952" algn="l" rtl="0">
              <a:spcBef>
                <a:spcPts val="1003"/>
              </a:spcBef>
              <a:spcAft>
                <a:spcPts val="0"/>
              </a:spcAft>
              <a:buClr>
                <a:schemeClr val="dk1"/>
              </a:buClr>
              <a:buSzPct val="78571"/>
              <a:buFont typeface="Arial"/>
              <a:buChar char="○"/>
            </a:pPr>
            <a:r>
              <a:rPr lang="en-CA" sz="1400" b="0" i="0" u="sng" strike="noStrike" cap="none">
                <a:solidFill>
                  <a:schemeClr val="dk1"/>
                </a:solidFill>
                <a:latin typeface="Arial"/>
                <a:ea typeface="Arial"/>
                <a:cs typeface="Arial"/>
                <a:sym typeface="Arial"/>
              </a:rPr>
              <a:t>Ability to conduct Self Assessment:</a:t>
            </a:r>
            <a:r>
              <a:rPr lang="en-CA" sz="1400" b="0" i="0" u="none" strike="noStrike" cap="none">
                <a:solidFill>
                  <a:schemeClr val="dk1"/>
                </a:solidFill>
                <a:latin typeface="Arial"/>
                <a:ea typeface="Arial"/>
                <a:cs typeface="Arial"/>
                <a:sym typeface="Arial"/>
              </a:rPr>
              <a:t> Identify Value systems personally and of the institution.</a:t>
            </a:r>
          </a:p>
          <a:p>
            <a:pPr marL="930252" marR="0" lvl="1" indent="-307952" algn="l" rtl="0">
              <a:spcBef>
                <a:spcPts val="1003"/>
              </a:spcBef>
              <a:spcAft>
                <a:spcPts val="0"/>
              </a:spcAft>
              <a:buClr>
                <a:schemeClr val="dk1"/>
              </a:buClr>
              <a:buSzPct val="78571"/>
              <a:buFont typeface="Arial"/>
              <a:buChar char="○"/>
            </a:pPr>
            <a:r>
              <a:rPr lang="en-CA" sz="1400" b="0" i="0" u="sng" strike="noStrike" cap="none">
                <a:solidFill>
                  <a:schemeClr val="dk1"/>
                </a:solidFill>
                <a:latin typeface="Arial"/>
                <a:ea typeface="Arial"/>
                <a:cs typeface="Arial"/>
                <a:sym typeface="Arial"/>
              </a:rPr>
              <a:t>Manage the Dynamics of Difference:</a:t>
            </a:r>
            <a:r>
              <a:rPr lang="en-CA" sz="1400" b="0" i="0" u="none" strike="noStrike" cap="none">
                <a:solidFill>
                  <a:schemeClr val="dk1"/>
                </a:solidFill>
                <a:latin typeface="Arial"/>
                <a:ea typeface="Arial"/>
                <a:cs typeface="Arial"/>
                <a:sym typeface="Arial"/>
              </a:rPr>
              <a:t> Identify Cultural Differences and develop strategies to work effectively among those differences</a:t>
            </a:r>
          </a:p>
          <a:p>
            <a:pPr marL="930252" marR="0" lvl="1" indent="-307952" algn="l" rtl="0">
              <a:spcBef>
                <a:spcPts val="1003"/>
              </a:spcBef>
              <a:spcAft>
                <a:spcPts val="0"/>
              </a:spcAft>
              <a:buClr>
                <a:schemeClr val="dk1"/>
              </a:buClr>
              <a:buSzPct val="78571"/>
              <a:buFont typeface="Arial"/>
              <a:buChar char="○"/>
            </a:pPr>
            <a:r>
              <a:rPr lang="en-CA" sz="1400" b="0" i="0" u="sng" strike="noStrike" cap="none">
                <a:solidFill>
                  <a:schemeClr val="dk1"/>
                </a:solidFill>
                <a:latin typeface="Arial"/>
                <a:ea typeface="Arial"/>
                <a:cs typeface="Arial"/>
                <a:sym typeface="Arial"/>
              </a:rPr>
              <a:t>Adapt to diversity and the cultural contexts of the communities they serve:</a:t>
            </a:r>
            <a:r>
              <a:rPr lang="en-CA" sz="1400" b="0" i="0" u="none" strike="noStrike" cap="none">
                <a:solidFill>
                  <a:schemeClr val="dk1"/>
                </a:solidFill>
                <a:latin typeface="Arial"/>
                <a:ea typeface="Arial"/>
                <a:cs typeface="Arial"/>
                <a:sym typeface="Arial"/>
              </a:rPr>
              <a:t> Assess barriers, Identify and address cultural norms; and make inquiries</a:t>
            </a:r>
          </a:p>
          <a:p>
            <a:pPr marL="0" marR="0" lvl="0" indent="0" algn="l" rtl="0">
              <a:spcBef>
                <a:spcPts val="0"/>
              </a:spcBef>
              <a:spcAft>
                <a:spcPts val="0"/>
              </a:spcAft>
              <a:buClr>
                <a:schemeClr val="dk1"/>
              </a:buClr>
              <a:buSzPct val="25000"/>
              <a:buFont typeface="Arial"/>
              <a:buNone/>
            </a:pPr>
            <a:endParaRPr sz="1400" b="0" i="0" u="none" strike="noStrike" cap="none">
              <a:solidFill>
                <a:schemeClr val="dk1"/>
              </a:solidFill>
              <a:latin typeface="Arial"/>
              <a:ea typeface="Arial"/>
              <a:cs typeface="Arial"/>
              <a:sym typeface="Arial"/>
            </a:endParaRPr>
          </a:p>
          <a:p>
            <a:pPr marL="0" marR="0" lvl="0" indent="0" algn="l" rtl="0">
              <a:spcBef>
                <a:spcPts val="0"/>
              </a:spcBef>
              <a:buClr>
                <a:srgbClr val="000000"/>
              </a:buClr>
              <a:buSzPct val="25000"/>
              <a:buFont typeface="Arial"/>
              <a:buNone/>
            </a:pPr>
            <a:r>
              <a:rPr lang="en-CA" sz="1400" b="1" i="0" u="none" strike="noStrike" cap="none">
                <a:solidFill>
                  <a:schemeClr val="dk1"/>
                </a:solidFill>
                <a:latin typeface="Arial"/>
                <a:ea typeface="Arial"/>
                <a:cs typeface="Arial"/>
                <a:sym typeface="Arial"/>
              </a:rPr>
              <a:t>Transition: </a:t>
            </a:r>
            <a:r>
              <a:rPr lang="en-CA" sz="1400" b="0" i="0" u="none" strike="noStrike" cap="none">
                <a:solidFill>
                  <a:schemeClr val="dk1"/>
                </a:solidFill>
                <a:latin typeface="Arial"/>
                <a:ea typeface="Arial"/>
                <a:cs typeface="Arial"/>
                <a:sym typeface="Arial"/>
              </a:rPr>
              <a:t>“So, let’s begin with the first step in moving towards cultural competency; making sure that we share a base of institutional knowledge.” </a:t>
            </a:r>
          </a:p>
        </p:txBody>
      </p:sp>
      <p:sp>
        <p:nvSpPr>
          <p:cNvPr id="214" name="Shape 214"/>
          <p:cNvSpPr txBox="1">
            <a:spLocks noGrp="1"/>
          </p:cNvSpPr>
          <p:nvPr>
            <p:ph type="sldNum" idx="12"/>
          </p:nvPr>
        </p:nvSpPr>
        <p:spPr>
          <a:xfrm>
            <a:off x="3995217" y="8842028"/>
            <a:ext cx="3056412" cy="467069"/>
          </a:xfrm>
          <a:prstGeom prst="rect">
            <a:avLst/>
          </a:prstGeom>
          <a:noFill/>
          <a:ln>
            <a:noFill/>
          </a:ln>
        </p:spPr>
        <p:txBody>
          <a:bodyPr lIns="93400" tIns="46700" rIns="93400" bIns="46700" anchor="b" anchorCtr="0">
            <a:noAutofit/>
          </a:bodyPr>
          <a:lstStyle/>
          <a:p>
            <a:pPr marL="0" marR="0" lvl="0" indent="0" algn="r" rtl="0">
              <a:lnSpc>
                <a:spcPct val="100000"/>
              </a:lnSpc>
              <a:spcBef>
                <a:spcPts val="0"/>
              </a:spcBef>
              <a:spcAft>
                <a:spcPts val="0"/>
              </a:spcAft>
              <a:buClr>
                <a:srgbClr val="000000"/>
              </a:buClr>
              <a:buSzPct val="25000"/>
              <a:buFont typeface="Arial"/>
              <a:buNone/>
            </a:pPr>
            <a:r>
              <a:rPr lang="en-CA" sz="1200" b="0" i="0" u="none" strike="noStrike" cap="none">
                <a:solidFill>
                  <a:srgbClr val="000000"/>
                </a:solidFill>
                <a:latin typeface="Arial"/>
                <a:ea typeface="Arial"/>
                <a:cs typeface="Arial"/>
                <a:sym typeface="Arial"/>
              </a:rPr>
              <a:t> </a:t>
            </a:r>
          </a:p>
        </p:txBody>
      </p:sp>
    </p:spTree>
    <p:extLst>
      <p:ext uri="{BB962C8B-B14F-4D97-AF65-F5344CB8AC3E}">
        <p14:creationId xmlns:p14="http://schemas.microsoft.com/office/powerpoint/2010/main" val="2276804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1"/>
        <p:cNvGrpSpPr/>
        <p:nvPr/>
      </p:nvGrpSpPr>
      <p:grpSpPr>
        <a:xfrm>
          <a:off x="0" y="0"/>
          <a:ext cx="0" cy="0"/>
          <a:chOff x="0" y="0"/>
          <a:chExt cx="0" cy="0"/>
        </a:xfrm>
      </p:grpSpPr>
      <p:sp>
        <p:nvSpPr>
          <p:cNvPr id="542" name="Shape 542"/>
          <p:cNvSpPr>
            <a:spLocks noGrp="1" noRot="1" noChangeAspect="1"/>
          </p:cNvSpPr>
          <p:nvPr>
            <p:ph type="sldImg" idx="2"/>
          </p:nvPr>
        </p:nvSpPr>
        <p:spPr>
          <a:xfrm>
            <a:off x="1198563" y="698500"/>
            <a:ext cx="4656137" cy="3490913"/>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543" name="Shape 543"/>
          <p:cNvSpPr txBox="1">
            <a:spLocks noGrp="1"/>
          </p:cNvSpPr>
          <p:nvPr>
            <p:ph type="body" idx="1"/>
          </p:nvPr>
        </p:nvSpPr>
        <p:spPr>
          <a:xfrm>
            <a:off x="705327" y="4421821"/>
            <a:ext cx="5642608" cy="4189094"/>
          </a:xfrm>
          <a:prstGeom prst="rect">
            <a:avLst/>
          </a:prstGeom>
          <a:noFill/>
          <a:ln>
            <a:noFill/>
          </a:ln>
        </p:spPr>
        <p:txBody>
          <a:bodyPr lIns="93450" tIns="46700" rIns="93450" bIns="46700" anchor="t" anchorCtr="0">
            <a:noAutofit/>
          </a:bodyPr>
          <a:lstStyle/>
          <a:p>
            <a:pPr marL="0" marR="0" lvl="0" indent="0" algn="l" rtl="0">
              <a:spcBef>
                <a:spcPts val="0"/>
              </a:spcBef>
              <a:spcAft>
                <a:spcPts val="0"/>
              </a:spcAft>
              <a:buClr>
                <a:schemeClr val="dk1"/>
              </a:buClr>
              <a:buSzPct val="25000"/>
              <a:buFont typeface="Arial"/>
              <a:buNone/>
            </a:pPr>
            <a:r>
              <a:rPr lang="en-CA" sz="1100" b="1" i="0" u="sng" strike="noStrike" cap="none">
                <a:solidFill>
                  <a:schemeClr val="dk1"/>
                </a:solidFill>
                <a:latin typeface="Arial"/>
                <a:ea typeface="Arial"/>
                <a:cs typeface="Arial"/>
                <a:sym typeface="Arial"/>
              </a:rPr>
              <a:t>Instructor’s Guide:</a:t>
            </a:r>
          </a:p>
          <a:p>
            <a:pPr marL="0" marR="0" lvl="0" indent="0" algn="l" rtl="0">
              <a:spcBef>
                <a:spcPts val="0"/>
              </a:spcBef>
              <a:spcAft>
                <a:spcPts val="0"/>
              </a:spcAft>
              <a:buClr>
                <a:schemeClr val="dk1"/>
              </a:buClr>
              <a:buSzPct val="25000"/>
              <a:buFont typeface="Arial"/>
              <a:buNone/>
            </a:pPr>
            <a:endParaRPr sz="1100" b="0" i="0" u="none" strike="noStrike" cap="none">
              <a:solidFill>
                <a:schemeClr val="dk1"/>
              </a:solidFill>
              <a:latin typeface="Arial"/>
              <a:ea typeface="Arial"/>
              <a:cs typeface="Arial"/>
              <a:sym typeface="Arial"/>
            </a:endParaRPr>
          </a:p>
          <a:p>
            <a:pPr marL="0" marR="0" lvl="0" indent="0" algn="l" rtl="0">
              <a:spcBef>
                <a:spcPts val="0"/>
              </a:spcBef>
              <a:spcAft>
                <a:spcPts val="0"/>
              </a:spcAft>
              <a:buClr>
                <a:schemeClr val="dk1"/>
              </a:buClr>
              <a:buSzPct val="25000"/>
              <a:buFont typeface="Arial"/>
              <a:buNone/>
            </a:pPr>
            <a:r>
              <a:rPr lang="en-CA" sz="1100" b="1" i="0" u="none" strike="noStrike" cap="none">
                <a:solidFill>
                  <a:schemeClr val="dk1"/>
                </a:solidFill>
                <a:latin typeface="Arial"/>
                <a:ea typeface="Arial"/>
                <a:cs typeface="Arial"/>
                <a:sym typeface="Arial"/>
              </a:rPr>
              <a:t>Purpose:</a:t>
            </a:r>
            <a:r>
              <a:rPr lang="en-CA" sz="1100" b="0" i="0" u="none" strike="noStrike" cap="none">
                <a:solidFill>
                  <a:schemeClr val="dk1"/>
                </a:solidFill>
                <a:latin typeface="Arial"/>
                <a:ea typeface="Arial"/>
                <a:cs typeface="Arial"/>
                <a:sym typeface="Arial"/>
              </a:rPr>
              <a:t> Introduce the platinum rule.</a:t>
            </a:r>
          </a:p>
          <a:p>
            <a:pPr marL="0" marR="0" lvl="0" indent="0" algn="l" rtl="0">
              <a:spcBef>
                <a:spcPts val="0"/>
              </a:spcBef>
              <a:spcAft>
                <a:spcPts val="0"/>
              </a:spcAft>
              <a:buClr>
                <a:schemeClr val="dk1"/>
              </a:buClr>
              <a:buSzPct val="25000"/>
              <a:buFont typeface="Arial"/>
              <a:buNone/>
            </a:pPr>
            <a:endParaRPr sz="1100" b="0" i="0" u="none" strike="noStrike" cap="none">
              <a:solidFill>
                <a:schemeClr val="dk1"/>
              </a:solidFill>
              <a:latin typeface="Arial"/>
              <a:ea typeface="Arial"/>
              <a:cs typeface="Arial"/>
              <a:sym typeface="Arial"/>
            </a:endParaRPr>
          </a:p>
          <a:p>
            <a:pPr marL="0" marR="0" lvl="0" indent="0" algn="l" rtl="0">
              <a:spcBef>
                <a:spcPts val="0"/>
              </a:spcBef>
              <a:spcAft>
                <a:spcPts val="0"/>
              </a:spcAft>
              <a:buClr>
                <a:schemeClr val="dk1"/>
              </a:buClr>
              <a:buSzPct val="25000"/>
              <a:buFont typeface="Arial"/>
              <a:buNone/>
            </a:pPr>
            <a:r>
              <a:rPr lang="en-CA" sz="1100" b="1" i="0" u="none" strike="noStrike" cap="none">
                <a:solidFill>
                  <a:schemeClr val="dk1"/>
                </a:solidFill>
                <a:latin typeface="Arial"/>
                <a:ea typeface="Arial"/>
                <a:cs typeface="Arial"/>
                <a:sym typeface="Arial"/>
              </a:rPr>
              <a:t>Notes:</a:t>
            </a:r>
            <a:r>
              <a:rPr lang="en-CA" sz="1100" b="0" i="0" u="none" strike="noStrike" cap="none">
                <a:solidFill>
                  <a:schemeClr val="dk1"/>
                </a:solidFill>
                <a:latin typeface="Arial"/>
                <a:ea typeface="Arial"/>
                <a:cs typeface="Arial"/>
                <a:sym typeface="Arial"/>
              </a:rPr>
              <a:t> </a:t>
            </a:r>
          </a:p>
          <a:p>
            <a:pPr marL="0" marR="0" lvl="0" indent="0" algn="l" rtl="0">
              <a:spcBef>
                <a:spcPts val="0"/>
              </a:spcBef>
              <a:spcAft>
                <a:spcPts val="0"/>
              </a:spcAft>
              <a:buClr>
                <a:schemeClr val="dk1"/>
              </a:buClr>
              <a:buSzPct val="25000"/>
              <a:buFont typeface="Arial"/>
              <a:buNone/>
            </a:pPr>
            <a:endParaRPr sz="1100" b="0" i="0" u="none" strike="noStrike" cap="none">
              <a:solidFill>
                <a:schemeClr val="dk1"/>
              </a:solidFill>
              <a:latin typeface="Arial"/>
              <a:ea typeface="Arial"/>
              <a:cs typeface="Arial"/>
              <a:sym typeface="Arial"/>
            </a:endParaRPr>
          </a:p>
          <a:p>
            <a:pPr marL="467470" marR="0" lvl="0" indent="-315070" algn="l" rtl="0">
              <a:spcBef>
                <a:spcPts val="0"/>
              </a:spcBef>
              <a:spcAft>
                <a:spcPts val="0"/>
              </a:spcAft>
              <a:buClr>
                <a:schemeClr val="dk1"/>
              </a:buClr>
              <a:buSzPct val="100000"/>
              <a:buFont typeface="Arial"/>
              <a:buChar char="●"/>
            </a:pPr>
            <a:r>
              <a:rPr lang="en-CA" sz="1100" b="0" i="0" u="none" strike="noStrike" cap="none">
                <a:solidFill>
                  <a:schemeClr val="dk1"/>
                </a:solidFill>
                <a:latin typeface="Arial"/>
                <a:ea typeface="Arial"/>
                <a:cs typeface="Arial"/>
                <a:sym typeface="Arial"/>
              </a:rPr>
              <a:t>Read the definitions of the golden rule and the platinum rule. Explain that while the golden rule demonstrates respect, the platinum rule, or cultural competency rule, demonstrates MUTUAL respect by not assuming that everyone is the same and wants to be treated in the same way.</a:t>
            </a:r>
          </a:p>
          <a:p>
            <a:pPr marL="467470" marR="0" lvl="0" indent="-315070" algn="l" rtl="0">
              <a:spcBef>
                <a:spcPts val="0"/>
              </a:spcBef>
              <a:spcAft>
                <a:spcPts val="0"/>
              </a:spcAft>
              <a:buClr>
                <a:schemeClr val="dk1"/>
              </a:buClr>
              <a:buSzPct val="100000"/>
              <a:buFont typeface="Arial"/>
              <a:buChar char="●"/>
            </a:pPr>
            <a:r>
              <a:rPr lang="en-CA" sz="1100" b="1" i="0" u="none" strike="noStrike" cap="none">
                <a:solidFill>
                  <a:schemeClr val="dk1"/>
                </a:solidFill>
                <a:latin typeface="Arial"/>
                <a:ea typeface="Arial"/>
                <a:cs typeface="Arial"/>
                <a:sym typeface="Arial"/>
              </a:rPr>
              <a:t>Ask:</a:t>
            </a:r>
            <a:r>
              <a:rPr lang="en-CA" sz="1100" b="0" i="0" u="none" strike="noStrike" cap="none">
                <a:solidFill>
                  <a:schemeClr val="dk1"/>
                </a:solidFill>
                <a:latin typeface="Arial"/>
                <a:ea typeface="Arial"/>
                <a:cs typeface="Arial"/>
                <a:sym typeface="Arial"/>
              </a:rPr>
              <a:t> “So, if we’re going to use the platinum rule and treat others the way they like to be treated, what do we have to do?” Usually, the response will be “ask,” if so, </a:t>
            </a:r>
            <a:r>
              <a:rPr lang="en-CA" sz="1100" b="1" i="0" u="none" strike="noStrike" cap="none">
                <a:solidFill>
                  <a:schemeClr val="dk1"/>
                </a:solidFill>
                <a:latin typeface="Arial"/>
                <a:ea typeface="Arial"/>
                <a:cs typeface="Arial"/>
                <a:sym typeface="Arial"/>
              </a:rPr>
              <a:t>Ask: </a:t>
            </a:r>
            <a:r>
              <a:rPr lang="en-CA" sz="1100" b="0" i="0" u="none" strike="noStrike" cap="none">
                <a:solidFill>
                  <a:schemeClr val="dk1"/>
                </a:solidFill>
                <a:latin typeface="Arial"/>
                <a:ea typeface="Arial"/>
                <a:cs typeface="Arial"/>
                <a:sym typeface="Arial"/>
              </a:rPr>
              <a:t>“And?” The answer you’re looking for is “Listen.”</a:t>
            </a:r>
          </a:p>
          <a:p>
            <a:pPr marL="0" marR="0" lvl="0" indent="0" algn="l" rtl="0">
              <a:spcBef>
                <a:spcPts val="0"/>
              </a:spcBef>
              <a:spcAft>
                <a:spcPts val="0"/>
              </a:spcAft>
              <a:buClr>
                <a:schemeClr val="dk1"/>
              </a:buClr>
              <a:buSzPct val="25000"/>
              <a:buFont typeface="Arial"/>
              <a:buNone/>
            </a:pPr>
            <a:endParaRPr sz="1100" b="0" i="0" u="none" strike="noStrike" cap="none">
              <a:solidFill>
                <a:schemeClr val="dk1"/>
              </a:solidFill>
              <a:latin typeface="Arial"/>
              <a:ea typeface="Arial"/>
              <a:cs typeface="Arial"/>
              <a:sym typeface="Arial"/>
            </a:endParaRPr>
          </a:p>
          <a:p>
            <a:pPr marL="0" marR="0" lvl="0" indent="0" algn="l" rtl="0">
              <a:spcBef>
                <a:spcPts val="0"/>
              </a:spcBef>
              <a:spcAft>
                <a:spcPts val="0"/>
              </a:spcAft>
              <a:buClr>
                <a:srgbClr val="000000"/>
              </a:buClr>
              <a:buSzPct val="25000"/>
              <a:buFont typeface="Arial"/>
              <a:buNone/>
            </a:pPr>
            <a:r>
              <a:rPr lang="en-CA" sz="1100" b="1" i="0" u="none" strike="noStrike" cap="none">
                <a:solidFill>
                  <a:schemeClr val="dk1"/>
                </a:solidFill>
                <a:latin typeface="Arial"/>
                <a:ea typeface="Arial"/>
                <a:cs typeface="Arial"/>
                <a:sym typeface="Arial"/>
              </a:rPr>
              <a:t>Transition: </a:t>
            </a:r>
            <a:r>
              <a:rPr lang="en-CA" sz="1100" b="0" i="0" u="none" strike="noStrike" cap="none">
                <a:solidFill>
                  <a:schemeClr val="dk1"/>
                </a:solidFill>
                <a:latin typeface="Arial"/>
                <a:ea typeface="Arial"/>
                <a:cs typeface="Arial"/>
                <a:sym typeface="Arial"/>
              </a:rPr>
              <a:t>“Now that we’ve looked at the platinum rule, we want to explore a situation where this could be usefully applied - different learning styles! Another important part of valuing diversity, tolerance.”</a:t>
            </a:r>
          </a:p>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
        <p:nvSpPr>
          <p:cNvPr id="544" name="Shape 544"/>
          <p:cNvSpPr txBox="1">
            <a:spLocks noGrp="1"/>
          </p:cNvSpPr>
          <p:nvPr>
            <p:ph type="sldNum" idx="12"/>
          </p:nvPr>
        </p:nvSpPr>
        <p:spPr>
          <a:xfrm>
            <a:off x="3995217" y="8842029"/>
            <a:ext cx="3056412" cy="465454"/>
          </a:xfrm>
          <a:prstGeom prst="rect">
            <a:avLst/>
          </a:prstGeom>
          <a:noFill/>
          <a:ln>
            <a:noFill/>
          </a:ln>
        </p:spPr>
        <p:txBody>
          <a:bodyPr lIns="93450" tIns="46700" rIns="93450" bIns="46700" anchor="b" anchorCtr="0">
            <a:noAutofit/>
          </a:bodyPr>
          <a:lstStyle/>
          <a:p>
            <a:pPr marL="0" marR="0" lvl="0" indent="0" algn="r" rtl="0">
              <a:lnSpc>
                <a:spcPct val="100000"/>
              </a:lnSpc>
              <a:spcBef>
                <a:spcPts val="0"/>
              </a:spcBef>
              <a:spcAft>
                <a:spcPts val="0"/>
              </a:spcAft>
              <a:buClr>
                <a:srgbClr val="000000"/>
              </a:buClr>
              <a:buSzPct val="25000"/>
              <a:buFont typeface="Arial"/>
              <a:buNone/>
            </a:pPr>
            <a:r>
              <a:rPr lang="en-CA" sz="1400" b="0" i="0" u="none" strike="noStrike" cap="none">
                <a:solidFill>
                  <a:srgbClr val="000000"/>
                </a:solidFill>
                <a:latin typeface="Arial"/>
                <a:ea typeface="Arial"/>
                <a:cs typeface="Arial"/>
                <a:sym typeface="Arial"/>
              </a:rPr>
              <a:t> </a:t>
            </a:r>
          </a:p>
        </p:txBody>
      </p:sp>
    </p:spTree>
    <p:extLst>
      <p:ext uri="{BB962C8B-B14F-4D97-AF65-F5344CB8AC3E}">
        <p14:creationId xmlns:p14="http://schemas.microsoft.com/office/powerpoint/2010/main" val="25583806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6"/>
        <p:cNvGrpSpPr/>
        <p:nvPr/>
      </p:nvGrpSpPr>
      <p:grpSpPr>
        <a:xfrm>
          <a:off x="0" y="0"/>
          <a:ext cx="0" cy="0"/>
          <a:chOff x="0" y="0"/>
          <a:chExt cx="0" cy="0"/>
        </a:xfrm>
      </p:grpSpPr>
      <p:sp>
        <p:nvSpPr>
          <p:cNvPr id="717" name="Shape 717"/>
          <p:cNvSpPr>
            <a:spLocks noGrp="1" noRot="1" noChangeAspect="1"/>
          </p:cNvSpPr>
          <p:nvPr>
            <p:ph type="sldImg" idx="2"/>
          </p:nvPr>
        </p:nvSpPr>
        <p:spPr>
          <a:xfrm>
            <a:off x="1198563" y="698500"/>
            <a:ext cx="4656137"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18" name="Shape 718"/>
          <p:cNvSpPr txBox="1">
            <a:spLocks noGrp="1"/>
          </p:cNvSpPr>
          <p:nvPr>
            <p:ph type="body" idx="1"/>
          </p:nvPr>
        </p:nvSpPr>
        <p:spPr>
          <a:xfrm>
            <a:off x="705327" y="4421821"/>
            <a:ext cx="5642608" cy="4189094"/>
          </a:xfrm>
          <a:prstGeom prst="rect">
            <a:avLst/>
          </a:prstGeom>
          <a:noFill/>
          <a:ln>
            <a:noFill/>
          </a:ln>
        </p:spPr>
        <p:txBody>
          <a:bodyPr lIns="93450" tIns="93450" rIns="93450" bIns="93450" anchor="t" anchorCtr="0">
            <a:noAutofit/>
          </a:bodyPr>
          <a:lstStyle/>
          <a:p>
            <a:pPr marL="0" marR="0" lvl="0" indent="0" algn="l" rtl="0">
              <a:spcBef>
                <a:spcPts val="0"/>
              </a:spcBef>
              <a:buClr>
                <a:schemeClr val="dk1"/>
              </a:buClr>
              <a:buSzPct val="25000"/>
              <a:buFont typeface="Arial"/>
              <a:buNone/>
            </a:pPr>
            <a:r>
              <a:rPr lang="en-CA" sz="1100" b="0" i="0" u="none" strike="noStrike" cap="none">
                <a:solidFill>
                  <a:schemeClr val="dk1"/>
                </a:solidFill>
                <a:latin typeface="Arial"/>
                <a:ea typeface="Arial"/>
                <a:cs typeface="Arial"/>
                <a:sym typeface="Arial"/>
              </a:rPr>
              <a:t>Copyright embedded in notes and/or on each slide</a:t>
            </a:r>
          </a:p>
        </p:txBody>
      </p:sp>
    </p:spTree>
    <p:extLst>
      <p:ext uri="{BB962C8B-B14F-4D97-AF65-F5344CB8AC3E}">
        <p14:creationId xmlns:p14="http://schemas.microsoft.com/office/powerpoint/2010/main" val="140178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2"/>
        <p:cNvGrpSpPr/>
        <p:nvPr/>
      </p:nvGrpSpPr>
      <p:grpSpPr>
        <a:xfrm>
          <a:off x="0" y="0"/>
          <a:ext cx="0" cy="0"/>
          <a:chOff x="0" y="0"/>
          <a:chExt cx="0" cy="0"/>
        </a:xfrm>
      </p:grpSpPr>
      <p:sp>
        <p:nvSpPr>
          <p:cNvPr id="13" name="Shape 13"/>
          <p:cNvSpPr txBox="1">
            <a:spLocks noGrp="1"/>
          </p:cNvSpPr>
          <p:nvPr>
            <p:ph type="body" idx="1"/>
          </p:nvPr>
        </p:nvSpPr>
        <p:spPr>
          <a:xfrm>
            <a:off x="623887" y="4589462"/>
            <a:ext cx="7886700" cy="1500187"/>
          </a:xfrm>
          <a:prstGeom prst="rect">
            <a:avLst/>
          </a:prstGeom>
          <a:noFill/>
          <a:ln>
            <a:noFill/>
          </a:ln>
        </p:spPr>
        <p:txBody>
          <a:bodyPr lIns="91425" tIns="91425" rIns="91425" bIns="91425" anchor="t" anchorCtr="0"/>
          <a:lstStyle>
            <a:lvl1pPr marL="0" marR="0" lvl="0" indent="0" algn="l" rtl="0">
              <a:lnSpc>
                <a:spcPct val="90000"/>
              </a:lnSpc>
              <a:spcBef>
                <a:spcPts val="1000"/>
              </a:spcBef>
              <a:buClr>
                <a:srgbClr val="888888"/>
              </a:buClr>
              <a:buFont typeface="Arial"/>
              <a:buNone/>
              <a:defRPr sz="2400" b="0" i="0" u="none" strike="noStrike" cap="none">
                <a:solidFill>
                  <a:srgbClr val="888888"/>
                </a:solidFill>
                <a:latin typeface="Arial"/>
                <a:ea typeface="Arial"/>
                <a:cs typeface="Arial"/>
                <a:sym typeface="Arial"/>
              </a:defRPr>
            </a:lvl1pPr>
            <a:lvl2pPr marL="457200" marR="0" lvl="1" indent="0" algn="l" rtl="0">
              <a:lnSpc>
                <a:spcPct val="90000"/>
              </a:lnSpc>
              <a:spcBef>
                <a:spcPts val="500"/>
              </a:spcBef>
              <a:buClr>
                <a:srgbClr val="888888"/>
              </a:buClr>
              <a:buFont typeface="Arial"/>
              <a:buNone/>
              <a:defRPr sz="2000" b="0" i="0" u="none" strike="noStrike" cap="none">
                <a:solidFill>
                  <a:srgbClr val="888888"/>
                </a:solidFill>
                <a:latin typeface="Arial"/>
                <a:ea typeface="Arial"/>
                <a:cs typeface="Arial"/>
                <a:sym typeface="Arial"/>
              </a:defRPr>
            </a:lvl2pPr>
            <a:lvl3pPr marL="914400" marR="0" lvl="2" indent="0" algn="l" rtl="0">
              <a:lnSpc>
                <a:spcPct val="90000"/>
              </a:lnSpc>
              <a:spcBef>
                <a:spcPts val="500"/>
              </a:spcBef>
              <a:buClr>
                <a:srgbClr val="888888"/>
              </a:buClr>
              <a:buFont typeface="Arial"/>
              <a:buNone/>
              <a:defRPr sz="1800" b="0" i="0" u="none" strike="noStrike" cap="none">
                <a:solidFill>
                  <a:srgbClr val="888888"/>
                </a:solidFill>
                <a:latin typeface="Arial"/>
                <a:ea typeface="Arial"/>
                <a:cs typeface="Arial"/>
                <a:sym typeface="Arial"/>
              </a:defRPr>
            </a:lvl3pPr>
            <a:lvl4pPr marL="1371600" marR="0" lvl="3" indent="0" algn="l" rtl="0">
              <a:lnSpc>
                <a:spcPct val="90000"/>
              </a:lnSpc>
              <a:spcBef>
                <a:spcPts val="500"/>
              </a:spcBef>
              <a:buClr>
                <a:srgbClr val="888888"/>
              </a:buClr>
              <a:buFont typeface="Arial"/>
              <a:buNone/>
              <a:defRPr sz="1600" b="0" i="0" u="none" strike="noStrike" cap="none">
                <a:solidFill>
                  <a:srgbClr val="888888"/>
                </a:solidFill>
                <a:latin typeface="Arial"/>
                <a:ea typeface="Arial"/>
                <a:cs typeface="Arial"/>
                <a:sym typeface="Arial"/>
              </a:defRPr>
            </a:lvl4pPr>
            <a:lvl5pPr marL="1828800" marR="0" lvl="4" indent="0" algn="l" rtl="0">
              <a:lnSpc>
                <a:spcPct val="90000"/>
              </a:lnSpc>
              <a:spcBef>
                <a:spcPts val="500"/>
              </a:spcBef>
              <a:buClr>
                <a:srgbClr val="888888"/>
              </a:buClr>
              <a:buFont typeface="Arial"/>
              <a:buNone/>
              <a:defRPr sz="1600" b="0" i="0" u="none" strike="noStrike" cap="none">
                <a:solidFill>
                  <a:srgbClr val="888888"/>
                </a:solidFill>
                <a:latin typeface="Arial"/>
                <a:ea typeface="Arial"/>
                <a:cs typeface="Arial"/>
                <a:sym typeface="Arial"/>
              </a:defRPr>
            </a:lvl5pPr>
            <a:lvl6pPr marL="2286000" marR="0" lvl="5"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6pPr>
            <a:lvl7pPr marL="2743200" marR="0" lvl="6"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7pPr>
            <a:lvl8pPr marL="3200400" marR="0" lvl="7"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8pPr>
            <a:lvl9pPr marL="3657600" marR="0" lvl="8"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628650" y="6356350"/>
            <a:ext cx="2057400" cy="36512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15" name="Shape 15"/>
          <p:cNvSpPr txBox="1">
            <a:spLocks noGrp="1"/>
          </p:cNvSpPr>
          <p:nvPr>
            <p:ph type="ftr" idx="11"/>
          </p:nvPr>
        </p:nvSpPr>
        <p:spPr>
          <a:xfrm>
            <a:off x="3028950" y="6356350"/>
            <a:ext cx="3086099"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16" name="Shape 16"/>
          <p:cNvSpPr txBox="1">
            <a:spLocks noGrp="1"/>
          </p:cNvSpPr>
          <p:nvPr>
            <p:ph type="sldNum" idx="12"/>
          </p:nvPr>
        </p:nvSpPr>
        <p:spPr>
          <a:xfrm>
            <a:off x="6457950" y="6356350"/>
            <a:ext cx="2057400"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a:t>
            </a:fld>
            <a:endParaRPr lang="en-CA" sz="1200" b="0" i="0" u="none" strike="noStrike" cap="none">
              <a:solidFill>
                <a:srgbClr val="888888"/>
              </a:solidFill>
              <a:latin typeface="Arial"/>
              <a:ea typeface="Arial"/>
              <a:cs typeface="Arial"/>
              <a:sym typeface="Arial"/>
            </a:endParaRPr>
          </a:p>
        </p:txBody>
      </p:sp>
      <p:sp>
        <p:nvSpPr>
          <p:cNvPr id="17" name="Shape 17"/>
          <p:cNvSpPr txBox="1">
            <a:spLocks noGrp="1"/>
          </p:cNvSpPr>
          <p:nvPr>
            <p:ph type="title"/>
          </p:nvPr>
        </p:nvSpPr>
        <p:spPr>
          <a:xfrm>
            <a:off x="623887" y="1709738"/>
            <a:ext cx="7886700" cy="2852737"/>
          </a:xfrm>
          <a:prstGeom prst="rect">
            <a:avLst/>
          </a:prstGeom>
          <a:solidFill>
            <a:srgbClr val="A90335"/>
          </a:solidFill>
          <a:ln>
            <a:noFill/>
          </a:ln>
        </p:spPr>
        <p:txBody>
          <a:bodyPr lIns="91425" tIns="91425" rIns="91425" bIns="91425" anchor="b" anchorCtr="0"/>
          <a:lstStyle>
            <a:lvl1pPr marL="0" marR="0" lvl="0" indent="0" algn="l" rtl="0">
              <a:lnSpc>
                <a:spcPct val="90000"/>
              </a:lnSpc>
              <a:spcBef>
                <a:spcPts val="0"/>
              </a:spcBef>
              <a:buClr>
                <a:schemeClr val="lt1"/>
              </a:buClr>
              <a:buFont typeface="Arial"/>
              <a:buNone/>
              <a:defRPr sz="6000" b="1" i="0" u="none" strike="noStrike" cap="none">
                <a:solidFill>
                  <a:schemeClr val="lt1"/>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78"/>
        <p:cNvGrpSpPr/>
        <p:nvPr/>
      </p:nvGrpSpPr>
      <p:grpSpPr>
        <a:xfrm>
          <a:off x="0" y="0"/>
          <a:ext cx="0" cy="0"/>
          <a:chOff x="0" y="0"/>
          <a:chExt cx="0" cy="0"/>
        </a:xfrm>
      </p:grpSpPr>
      <p:sp>
        <p:nvSpPr>
          <p:cNvPr id="79" name="Shape 79"/>
          <p:cNvSpPr txBox="1">
            <a:spLocks noGrp="1"/>
          </p:cNvSpPr>
          <p:nvPr>
            <p:ph type="title"/>
          </p:nvPr>
        </p:nvSpPr>
        <p:spPr>
          <a:xfrm>
            <a:off x="630237" y="457200"/>
            <a:ext cx="2949575" cy="1600199"/>
          </a:xfrm>
          <a:prstGeom prst="rect">
            <a:avLst/>
          </a:prstGeom>
          <a:solidFill>
            <a:srgbClr val="A90335"/>
          </a:solidFill>
          <a:ln>
            <a:noFill/>
          </a:ln>
        </p:spPr>
        <p:txBody>
          <a:bodyPr lIns="91425" tIns="91425" rIns="91425" bIns="91425" anchor="b" anchorCtr="0"/>
          <a:lstStyle>
            <a:lvl1pPr marL="0" marR="0" lvl="0" indent="0" algn="l" rtl="0">
              <a:lnSpc>
                <a:spcPct val="90000"/>
              </a:lnSpc>
              <a:spcBef>
                <a:spcPts val="0"/>
              </a:spcBef>
              <a:buClr>
                <a:schemeClr val="lt1"/>
              </a:buClr>
              <a:buFont typeface="Arial"/>
              <a:buNone/>
              <a:defRPr sz="3200" b="1" i="0" u="none" strike="noStrike" cap="none">
                <a:solidFill>
                  <a:schemeClr val="lt1"/>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0" name="Shape 80"/>
          <p:cNvSpPr txBox="1">
            <a:spLocks noGrp="1"/>
          </p:cNvSpPr>
          <p:nvPr>
            <p:ph type="body" idx="1"/>
          </p:nvPr>
        </p:nvSpPr>
        <p:spPr>
          <a:xfrm>
            <a:off x="3887787" y="987425"/>
            <a:ext cx="4629150" cy="4873624"/>
          </a:xfrm>
          <a:prstGeom prst="rect">
            <a:avLst/>
          </a:prstGeom>
          <a:noFill/>
          <a:ln>
            <a:noFill/>
          </a:ln>
        </p:spPr>
        <p:txBody>
          <a:bodyPr lIns="91425" tIns="91425" rIns="91425" bIns="91425" anchor="t" anchorCtr="0"/>
          <a:lstStyle>
            <a:lvl1pPr marL="228600" marR="0" lvl="0" indent="-25400" algn="l" rtl="0">
              <a:lnSpc>
                <a:spcPct val="90000"/>
              </a:lnSpc>
              <a:spcBef>
                <a:spcPts val="1000"/>
              </a:spcBef>
              <a:buClr>
                <a:schemeClr val="dk1"/>
              </a:buClr>
              <a:buSzPct val="100000"/>
              <a:buFont typeface="Arial"/>
              <a:buChar char="•"/>
              <a:defRPr sz="3200" b="0" i="0" u="none" strike="noStrike" cap="none">
                <a:solidFill>
                  <a:schemeClr val="dk1"/>
                </a:solidFill>
                <a:latin typeface="Arial"/>
                <a:ea typeface="Arial"/>
                <a:cs typeface="Arial"/>
                <a:sym typeface="Arial"/>
              </a:defRPr>
            </a:lvl1pPr>
            <a:lvl2pPr marL="685800" marR="0" lvl="1" indent="-50800" algn="l" rtl="0">
              <a:lnSpc>
                <a:spcPct val="90000"/>
              </a:lnSpc>
              <a:spcBef>
                <a:spcPts val="500"/>
              </a:spcBef>
              <a:buClr>
                <a:schemeClr val="dk1"/>
              </a:buClr>
              <a:buSzPct val="100000"/>
              <a:buFont typeface="Arial"/>
              <a:buChar char="•"/>
              <a:defRPr sz="2800" b="0" i="0" u="none" strike="noStrike" cap="none">
                <a:solidFill>
                  <a:schemeClr val="dk1"/>
                </a:solidFill>
                <a:latin typeface="Arial"/>
                <a:ea typeface="Arial"/>
                <a:cs typeface="Arial"/>
                <a:sym typeface="Arial"/>
              </a:defRPr>
            </a:lvl2pPr>
            <a:lvl3pPr marL="1143000" marR="0" lvl="2" indent="-76200" algn="l" rtl="0">
              <a:lnSpc>
                <a:spcPct val="90000"/>
              </a:lnSpc>
              <a:spcBef>
                <a:spcPts val="500"/>
              </a:spcBef>
              <a:buClr>
                <a:schemeClr val="dk1"/>
              </a:buClr>
              <a:buSzPct val="100000"/>
              <a:buFont typeface="Arial"/>
              <a:buChar char="•"/>
              <a:defRPr sz="2400" b="0" i="0" u="none" strike="noStrike" cap="none">
                <a:solidFill>
                  <a:schemeClr val="dk1"/>
                </a:solidFill>
                <a:latin typeface="Arial"/>
                <a:ea typeface="Arial"/>
                <a:cs typeface="Arial"/>
                <a:sym typeface="Arial"/>
              </a:defRPr>
            </a:lvl3pPr>
            <a:lvl4pPr marL="1600200" marR="0" lvl="3" indent="-101600" algn="l" rtl="0">
              <a:lnSpc>
                <a:spcPct val="90000"/>
              </a:lnSpc>
              <a:spcBef>
                <a:spcPts val="500"/>
              </a:spcBef>
              <a:buClr>
                <a:schemeClr val="dk1"/>
              </a:buClr>
              <a:buSzPct val="100000"/>
              <a:buFont typeface="Arial"/>
              <a:buChar char="•"/>
              <a:defRPr sz="2000" b="0" i="0" u="none" strike="noStrike" cap="none">
                <a:solidFill>
                  <a:schemeClr val="dk1"/>
                </a:solidFill>
                <a:latin typeface="Arial"/>
                <a:ea typeface="Arial"/>
                <a:cs typeface="Arial"/>
                <a:sym typeface="Arial"/>
              </a:defRPr>
            </a:lvl4pPr>
            <a:lvl5pPr marL="2057400" marR="0" lvl="4" indent="-101600" algn="l" rtl="0">
              <a:lnSpc>
                <a:spcPct val="90000"/>
              </a:lnSpc>
              <a:spcBef>
                <a:spcPts val="500"/>
              </a:spcBef>
              <a:buClr>
                <a:schemeClr val="dk1"/>
              </a:buClr>
              <a:buSzPct val="100000"/>
              <a:buFont typeface="Arial"/>
              <a:buChar char="•"/>
              <a:defRPr sz="2000" b="0" i="0" u="none" strike="noStrike" cap="none">
                <a:solidFill>
                  <a:schemeClr val="dk1"/>
                </a:solidFill>
                <a:latin typeface="Arial"/>
                <a:ea typeface="Arial"/>
                <a:cs typeface="Arial"/>
                <a:sym typeface="Arial"/>
              </a:defRPr>
            </a:lvl5pPr>
            <a:lvl6pPr marL="2514600" marR="0" lvl="5"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body" idx="2"/>
          </p:nvPr>
        </p:nvSpPr>
        <p:spPr>
          <a:xfrm>
            <a:off x="630237" y="2057400"/>
            <a:ext cx="2949575"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Arial"/>
                <a:ea typeface="Arial"/>
                <a:cs typeface="Arial"/>
                <a:sym typeface="Arial"/>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Arial"/>
                <a:ea typeface="Arial"/>
                <a:cs typeface="Arial"/>
                <a:sym typeface="Arial"/>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Arial"/>
                <a:ea typeface="Arial"/>
                <a:cs typeface="Arial"/>
                <a:sym typeface="Arial"/>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Arial"/>
                <a:ea typeface="Arial"/>
                <a:cs typeface="Arial"/>
                <a:sym typeface="Arial"/>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Arial"/>
                <a:ea typeface="Arial"/>
                <a:cs typeface="Arial"/>
                <a:sym typeface="Arial"/>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82" name="Shape 82"/>
          <p:cNvSpPr txBox="1">
            <a:spLocks noGrp="1"/>
          </p:cNvSpPr>
          <p:nvPr>
            <p:ph type="ftr" idx="11"/>
          </p:nvPr>
        </p:nvSpPr>
        <p:spPr>
          <a:xfrm>
            <a:off x="3028950" y="6356350"/>
            <a:ext cx="3086099"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3" name="Shape 83"/>
          <p:cNvSpPr txBox="1">
            <a:spLocks noGrp="1"/>
          </p:cNvSpPr>
          <p:nvPr>
            <p:ph type="sldNum" idx="12"/>
          </p:nvPr>
        </p:nvSpPr>
        <p:spPr>
          <a:xfrm>
            <a:off x="6457950" y="6356350"/>
            <a:ext cx="2057400"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a:t>
            </a:fld>
            <a:endParaRPr lang="en-CA"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630237" y="457200"/>
            <a:ext cx="2949575" cy="1600199"/>
          </a:xfrm>
          <a:prstGeom prst="rect">
            <a:avLst/>
          </a:prstGeom>
          <a:solidFill>
            <a:srgbClr val="A90335"/>
          </a:solidFill>
          <a:ln>
            <a:noFill/>
          </a:ln>
        </p:spPr>
        <p:txBody>
          <a:bodyPr lIns="91425" tIns="91425" rIns="91425" bIns="91425" anchor="b" anchorCtr="0"/>
          <a:lstStyle>
            <a:lvl1pPr marL="0" marR="0" lvl="0" indent="0" algn="l" rtl="0">
              <a:lnSpc>
                <a:spcPct val="90000"/>
              </a:lnSpc>
              <a:spcBef>
                <a:spcPts val="0"/>
              </a:spcBef>
              <a:buClr>
                <a:schemeClr val="lt1"/>
              </a:buClr>
              <a:buFont typeface="Arial"/>
              <a:buNone/>
              <a:defRPr sz="3200" b="1" i="0" u="none" strike="noStrike" cap="none">
                <a:solidFill>
                  <a:schemeClr val="lt1"/>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6" name="Shape 86"/>
          <p:cNvSpPr>
            <a:spLocks noGrp="1"/>
          </p:cNvSpPr>
          <p:nvPr>
            <p:ph type="pic" idx="2"/>
          </p:nvPr>
        </p:nvSpPr>
        <p:spPr>
          <a:xfrm>
            <a:off x="3887787" y="987425"/>
            <a:ext cx="4629150" cy="4873624"/>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3200" b="0" i="0" u="none" strike="noStrike" cap="none">
                <a:solidFill>
                  <a:schemeClr val="dk1"/>
                </a:solidFill>
                <a:latin typeface="Arial"/>
                <a:ea typeface="Arial"/>
                <a:cs typeface="Arial"/>
                <a:sym typeface="Arial"/>
              </a:defRPr>
            </a:lvl1pPr>
            <a:lvl2pPr marL="457200" marR="0" lvl="1" indent="0" algn="l" rtl="0">
              <a:lnSpc>
                <a:spcPct val="90000"/>
              </a:lnSpc>
              <a:spcBef>
                <a:spcPts val="500"/>
              </a:spcBef>
              <a:buClr>
                <a:schemeClr val="dk1"/>
              </a:buClr>
              <a:buFont typeface="Arial"/>
              <a:buNone/>
              <a:defRPr sz="2800" b="0" i="0" u="none" strike="noStrike" cap="none">
                <a:solidFill>
                  <a:schemeClr val="dk1"/>
                </a:solidFill>
                <a:latin typeface="Arial"/>
                <a:ea typeface="Arial"/>
                <a:cs typeface="Arial"/>
                <a:sym typeface="Arial"/>
              </a:defRPr>
            </a:lvl2pPr>
            <a:lvl3pPr marL="914400" marR="0" lvl="2" indent="0" algn="l" rtl="0">
              <a:lnSpc>
                <a:spcPct val="90000"/>
              </a:lnSpc>
              <a:spcBef>
                <a:spcPts val="500"/>
              </a:spcBef>
              <a:buClr>
                <a:schemeClr val="dk1"/>
              </a:buClr>
              <a:buFont typeface="Arial"/>
              <a:buNone/>
              <a:defRPr sz="2400" b="0" i="0" u="none" strike="noStrike" cap="none">
                <a:solidFill>
                  <a:schemeClr val="dk1"/>
                </a:solidFill>
                <a:latin typeface="Arial"/>
                <a:ea typeface="Arial"/>
                <a:cs typeface="Arial"/>
                <a:sym typeface="Arial"/>
              </a:defRPr>
            </a:lvl3pPr>
            <a:lvl4pPr marL="1371600" marR="0" lvl="3" indent="0" algn="l" rtl="0">
              <a:lnSpc>
                <a:spcPct val="90000"/>
              </a:lnSpc>
              <a:spcBef>
                <a:spcPts val="500"/>
              </a:spcBef>
              <a:buClr>
                <a:schemeClr val="dk1"/>
              </a:buClr>
              <a:buFont typeface="Arial"/>
              <a:buNone/>
              <a:defRPr sz="2000" b="0" i="0" u="none" strike="noStrike" cap="none">
                <a:solidFill>
                  <a:schemeClr val="dk1"/>
                </a:solidFill>
                <a:latin typeface="Arial"/>
                <a:ea typeface="Arial"/>
                <a:cs typeface="Arial"/>
                <a:sym typeface="Arial"/>
              </a:defRPr>
            </a:lvl4pPr>
            <a:lvl5pPr marL="1828800" marR="0" lvl="4" indent="0" algn="l" rtl="0">
              <a:lnSpc>
                <a:spcPct val="90000"/>
              </a:lnSpc>
              <a:spcBef>
                <a:spcPts val="500"/>
              </a:spcBef>
              <a:buClr>
                <a:schemeClr val="dk1"/>
              </a:buClr>
              <a:buFont typeface="Arial"/>
              <a:buNone/>
              <a:defRPr sz="2000" b="0" i="0" u="none" strike="noStrike" cap="none">
                <a:solidFill>
                  <a:schemeClr val="dk1"/>
                </a:solidFill>
                <a:latin typeface="Arial"/>
                <a:ea typeface="Arial"/>
                <a:cs typeface="Arial"/>
                <a:sym typeface="Arial"/>
              </a:defRPr>
            </a:lvl5pPr>
            <a:lvl6pPr marL="2286000" marR="0" lvl="5"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87" name="Shape 87"/>
          <p:cNvSpPr txBox="1">
            <a:spLocks noGrp="1"/>
          </p:cNvSpPr>
          <p:nvPr>
            <p:ph type="body" idx="1"/>
          </p:nvPr>
        </p:nvSpPr>
        <p:spPr>
          <a:xfrm>
            <a:off x="630237" y="2057400"/>
            <a:ext cx="2949575"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Arial"/>
                <a:ea typeface="Arial"/>
                <a:cs typeface="Arial"/>
                <a:sym typeface="Arial"/>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Arial"/>
                <a:ea typeface="Arial"/>
                <a:cs typeface="Arial"/>
                <a:sym typeface="Arial"/>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Arial"/>
                <a:ea typeface="Arial"/>
                <a:cs typeface="Arial"/>
                <a:sym typeface="Arial"/>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Arial"/>
                <a:ea typeface="Arial"/>
                <a:cs typeface="Arial"/>
                <a:sym typeface="Arial"/>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Arial"/>
                <a:ea typeface="Arial"/>
                <a:cs typeface="Arial"/>
                <a:sym typeface="Arial"/>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628650" y="6356350"/>
            <a:ext cx="2057400" cy="36512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9" name="Shape 89"/>
          <p:cNvSpPr txBox="1">
            <a:spLocks noGrp="1"/>
          </p:cNvSpPr>
          <p:nvPr>
            <p:ph type="ftr" idx="11"/>
          </p:nvPr>
        </p:nvSpPr>
        <p:spPr>
          <a:xfrm>
            <a:off x="3028950" y="6356350"/>
            <a:ext cx="3086099"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90" name="Shape 90"/>
          <p:cNvSpPr txBox="1">
            <a:spLocks noGrp="1"/>
          </p:cNvSpPr>
          <p:nvPr>
            <p:ph type="sldNum" idx="12"/>
          </p:nvPr>
        </p:nvSpPr>
        <p:spPr>
          <a:xfrm>
            <a:off x="6457950" y="6356350"/>
            <a:ext cx="2057400"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a:t>
            </a:fld>
            <a:endParaRPr lang="en-CA"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_Section header">
    <p:bg>
      <p:bgPr>
        <a:solidFill>
          <a:schemeClr val="lt1"/>
        </a:solidFill>
        <a:effectLst/>
      </p:bgPr>
    </p:bg>
    <p:spTree>
      <p:nvGrpSpPr>
        <p:cNvPr id="1" name="Shape 91"/>
        <p:cNvGrpSpPr/>
        <p:nvPr/>
      </p:nvGrpSpPr>
      <p:grpSpPr>
        <a:xfrm>
          <a:off x="0" y="0"/>
          <a:ext cx="0" cy="0"/>
          <a:chOff x="0" y="0"/>
          <a:chExt cx="0" cy="0"/>
        </a:xfrm>
      </p:grpSpPr>
      <p:sp>
        <p:nvSpPr>
          <p:cNvPr id="92" name="Shape 92"/>
          <p:cNvSpPr txBox="1">
            <a:spLocks noGrp="1"/>
          </p:cNvSpPr>
          <p:nvPr>
            <p:ph type="sldNum" idx="12"/>
          </p:nvPr>
        </p:nvSpPr>
        <p:spPr>
          <a:xfrm>
            <a:off x="8472457" y="6217621"/>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a:t>
            </a:fld>
            <a:endParaRPr lang="en-CA"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0" y="183304"/>
            <a:ext cx="8043643" cy="1156751"/>
          </a:xfrm>
          <a:prstGeom prst="rect">
            <a:avLst/>
          </a:prstGeom>
          <a:solidFill>
            <a:srgbClr val="A90335"/>
          </a:solidFill>
          <a:ln>
            <a:noFill/>
          </a:ln>
        </p:spPr>
        <p:txBody>
          <a:bodyPr lIns="91425" tIns="91425" rIns="91425" bIns="91425" anchor="ctr" anchorCtr="0"/>
          <a:lstStyle>
            <a:lvl1pPr marL="0" marR="0" lvl="0" indent="0" algn="l" rtl="0">
              <a:lnSpc>
                <a:spcPct val="90000"/>
              </a:lnSpc>
              <a:spcBef>
                <a:spcPts val="0"/>
              </a:spcBef>
              <a:buClr>
                <a:schemeClr val="lt1"/>
              </a:buClr>
              <a:buFont typeface="Arial"/>
              <a:buNone/>
              <a:defRPr sz="4000" b="1" i="0" u="none" strike="noStrike" cap="none">
                <a:solidFill>
                  <a:schemeClr val="lt1"/>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0" name="Shape 20"/>
          <p:cNvSpPr txBox="1">
            <a:spLocks noGrp="1"/>
          </p:cNvSpPr>
          <p:nvPr>
            <p:ph type="body" idx="1"/>
          </p:nvPr>
        </p:nvSpPr>
        <p:spPr>
          <a:xfrm>
            <a:off x="939367" y="1547154"/>
            <a:ext cx="78867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Arial"/>
                <a:ea typeface="Arial"/>
                <a:cs typeface="Arial"/>
                <a:sym typeface="Arial"/>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Arial"/>
                <a:ea typeface="Arial"/>
                <a:cs typeface="Arial"/>
                <a:sym typeface="Arial"/>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Arial"/>
                <a:ea typeface="Arial"/>
                <a:cs typeface="Arial"/>
                <a:sym typeface="Arial"/>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dt" idx="10"/>
          </p:nvPr>
        </p:nvSpPr>
        <p:spPr>
          <a:xfrm>
            <a:off x="628650" y="6356350"/>
            <a:ext cx="2057400" cy="36512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2" name="Shape 22"/>
          <p:cNvSpPr txBox="1">
            <a:spLocks noGrp="1"/>
          </p:cNvSpPr>
          <p:nvPr>
            <p:ph type="ftr" idx="11"/>
          </p:nvPr>
        </p:nvSpPr>
        <p:spPr>
          <a:xfrm>
            <a:off x="3028950" y="6356350"/>
            <a:ext cx="3086099"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3" name="Shape 23"/>
          <p:cNvSpPr txBox="1">
            <a:spLocks noGrp="1"/>
          </p:cNvSpPr>
          <p:nvPr>
            <p:ph type="sldNum" idx="12"/>
          </p:nvPr>
        </p:nvSpPr>
        <p:spPr>
          <a:xfrm>
            <a:off x="6457950" y="6356350"/>
            <a:ext cx="2057400"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a:t>
            </a:fld>
            <a:endParaRPr lang="en-CA" sz="1200" b="0" i="0" u="none" strike="noStrike" cap="none">
              <a:solidFill>
                <a:srgbClr val="888888"/>
              </a:solidFill>
              <a:latin typeface="Arial"/>
              <a:ea typeface="Arial"/>
              <a:cs typeface="Arial"/>
              <a:sym typeface="Arial"/>
            </a:endParaRPr>
          </a:p>
        </p:txBody>
      </p:sp>
      <p:pic>
        <p:nvPicPr>
          <p:cNvPr id="24" name="Shape 24"/>
          <p:cNvPicPr preferRelativeResize="0"/>
          <p:nvPr/>
        </p:nvPicPr>
        <p:blipFill rotWithShape="1">
          <a:blip r:embed="rId2">
            <a:alphaModFix/>
          </a:blip>
          <a:srcRect/>
          <a:stretch/>
        </p:blipFill>
        <p:spPr>
          <a:xfrm>
            <a:off x="7312567" y="304560"/>
            <a:ext cx="1096456" cy="828397"/>
          </a:xfrm>
          <a:prstGeom prst="rect">
            <a:avLst/>
          </a:prstGeom>
          <a:solidFill>
            <a:srgbClr val="A90335"/>
          </a:solid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Blank">
    <p:spTree>
      <p:nvGrpSpPr>
        <p:cNvPr id="1" name="Shape 25"/>
        <p:cNvGrpSpPr/>
        <p:nvPr/>
      </p:nvGrpSpPr>
      <p:grpSpPr>
        <a:xfrm>
          <a:off x="0" y="0"/>
          <a:ext cx="0" cy="0"/>
          <a:chOff x="0" y="0"/>
          <a:chExt cx="0" cy="0"/>
        </a:xfrm>
      </p:grpSpPr>
      <p:sp>
        <p:nvSpPr>
          <p:cNvPr id="26" name="Shape 26"/>
          <p:cNvSpPr txBox="1">
            <a:spLocks noGrp="1"/>
          </p:cNvSpPr>
          <p:nvPr>
            <p:ph type="sldNum" idx="12"/>
          </p:nvPr>
        </p:nvSpPr>
        <p:spPr>
          <a:xfrm>
            <a:off x="8220539" y="6327775"/>
            <a:ext cx="413399" cy="377700"/>
          </a:xfrm>
          <a:prstGeom prst="rect">
            <a:avLst/>
          </a:prstGeom>
          <a:noFill/>
          <a:ln>
            <a:noFill/>
          </a:ln>
        </p:spPr>
        <p:txBody>
          <a:bodyPr lIns="68575" tIns="68575" rIns="68575" bIns="68575" anchor="ctr" anchorCtr="0">
            <a:noAutofit/>
          </a:bodyPr>
          <a:lstStyle/>
          <a:p>
            <a:pPr marL="0" marR="0" lvl="0" indent="0" algn="r" rtl="0">
              <a:lnSpc>
                <a:spcPct val="100000"/>
              </a:lnSpc>
              <a:spcBef>
                <a:spcPts val="0"/>
              </a:spcBef>
              <a:spcAft>
                <a:spcPts val="0"/>
              </a:spcAft>
              <a:buClr>
                <a:schemeClr val="lt1"/>
              </a:buClr>
              <a:buSzPct val="25000"/>
              <a:buFont typeface="Calibri"/>
              <a:buNone/>
            </a:pPr>
            <a:endParaRPr sz="1100" b="0" i="0" u="none" strike="noStrike" cap="none">
              <a:solidFill>
                <a:srgbClr val="888888"/>
              </a:solidFill>
              <a:latin typeface="Arial"/>
              <a:ea typeface="Arial"/>
              <a:cs typeface="Arial"/>
              <a:sym typeface="Arial"/>
            </a:endParaRPr>
          </a:p>
          <a:p>
            <a:pPr marL="342900" marR="0" lvl="1" indent="0" algn="l" rtl="0">
              <a:lnSpc>
                <a:spcPct val="100000"/>
              </a:lnSpc>
              <a:spcBef>
                <a:spcPts val="0"/>
              </a:spcBef>
              <a:spcAft>
                <a:spcPts val="0"/>
              </a:spcAft>
              <a:buClr>
                <a:schemeClr val="lt1"/>
              </a:buClr>
              <a:buSzPct val="25000"/>
              <a:buFont typeface="Calibri"/>
              <a:buNone/>
            </a:pPr>
            <a:endParaRPr sz="1100" b="0" i="0" u="none" strike="noStrike" cap="none">
              <a:solidFill>
                <a:srgbClr val="000000"/>
              </a:solidFill>
              <a:latin typeface="Arial"/>
              <a:ea typeface="Arial"/>
              <a:cs typeface="Arial"/>
              <a:sym typeface="Arial"/>
            </a:endParaRPr>
          </a:p>
          <a:p>
            <a:pPr marL="685800" marR="0" lvl="2" indent="0" algn="l" rtl="0">
              <a:lnSpc>
                <a:spcPct val="100000"/>
              </a:lnSpc>
              <a:spcBef>
                <a:spcPts val="0"/>
              </a:spcBef>
              <a:spcAft>
                <a:spcPts val="0"/>
              </a:spcAft>
              <a:buClr>
                <a:schemeClr val="lt1"/>
              </a:buClr>
              <a:buSzPct val="25000"/>
              <a:buFont typeface="Calibri"/>
              <a:buNone/>
            </a:pPr>
            <a:endParaRPr sz="1100" b="0" i="0" u="none" strike="noStrike" cap="none">
              <a:solidFill>
                <a:srgbClr val="000000"/>
              </a:solidFill>
              <a:latin typeface="Arial"/>
              <a:ea typeface="Arial"/>
              <a:cs typeface="Arial"/>
              <a:sym typeface="Arial"/>
            </a:endParaRPr>
          </a:p>
          <a:p>
            <a:pPr marL="1028700" marR="0" lvl="3" indent="0" algn="l" rtl="0">
              <a:lnSpc>
                <a:spcPct val="100000"/>
              </a:lnSpc>
              <a:spcBef>
                <a:spcPts val="0"/>
              </a:spcBef>
              <a:spcAft>
                <a:spcPts val="0"/>
              </a:spcAft>
              <a:buClr>
                <a:schemeClr val="lt1"/>
              </a:buClr>
              <a:buSzPct val="25000"/>
              <a:buFont typeface="Calibri"/>
              <a:buNone/>
            </a:pPr>
            <a:endParaRPr sz="1100" b="0" i="0" u="none" strike="noStrike" cap="none">
              <a:solidFill>
                <a:srgbClr val="000000"/>
              </a:solidFill>
              <a:latin typeface="Arial"/>
              <a:ea typeface="Arial"/>
              <a:cs typeface="Arial"/>
              <a:sym typeface="Arial"/>
            </a:endParaRPr>
          </a:p>
          <a:p>
            <a:pPr marL="1371600" marR="0" lvl="4" indent="0" algn="l" rtl="0">
              <a:lnSpc>
                <a:spcPct val="100000"/>
              </a:lnSpc>
              <a:spcBef>
                <a:spcPts val="0"/>
              </a:spcBef>
              <a:spcAft>
                <a:spcPts val="0"/>
              </a:spcAft>
              <a:buClr>
                <a:schemeClr val="lt1"/>
              </a:buClr>
              <a:buSzPct val="25000"/>
              <a:buFont typeface="Calibri"/>
              <a:buNone/>
            </a:pPr>
            <a:endParaRPr sz="1100" b="0" i="0" u="none" strike="noStrike" cap="none">
              <a:solidFill>
                <a:srgbClr val="000000"/>
              </a:solidFill>
              <a:latin typeface="Arial"/>
              <a:ea typeface="Arial"/>
              <a:cs typeface="Arial"/>
              <a:sym typeface="Arial"/>
            </a:endParaRPr>
          </a:p>
          <a:p>
            <a:pPr marL="1714500" marR="0" lvl="5" indent="0" algn="l" rtl="0">
              <a:lnSpc>
                <a:spcPct val="100000"/>
              </a:lnSpc>
              <a:spcBef>
                <a:spcPts val="0"/>
              </a:spcBef>
              <a:spcAft>
                <a:spcPts val="0"/>
              </a:spcAft>
              <a:buClr>
                <a:schemeClr val="lt1"/>
              </a:buClr>
              <a:buSzPct val="25000"/>
              <a:buFont typeface="Calibri"/>
              <a:buNone/>
            </a:pPr>
            <a:endParaRPr sz="1100" b="0" i="0" u="none" strike="noStrike" cap="none">
              <a:solidFill>
                <a:srgbClr val="000000"/>
              </a:solidFill>
              <a:latin typeface="Arial"/>
              <a:ea typeface="Arial"/>
              <a:cs typeface="Arial"/>
              <a:sym typeface="Arial"/>
            </a:endParaRPr>
          </a:p>
          <a:p>
            <a:pPr marL="2057400" marR="0" lvl="6" indent="0" algn="l" rtl="0">
              <a:lnSpc>
                <a:spcPct val="100000"/>
              </a:lnSpc>
              <a:spcBef>
                <a:spcPts val="0"/>
              </a:spcBef>
              <a:spcAft>
                <a:spcPts val="0"/>
              </a:spcAft>
              <a:buClr>
                <a:schemeClr val="lt1"/>
              </a:buClr>
              <a:buSzPct val="25000"/>
              <a:buFont typeface="Calibri"/>
              <a:buNone/>
            </a:pPr>
            <a:endParaRPr sz="1100" b="0" i="0" u="none" strike="noStrike" cap="none">
              <a:solidFill>
                <a:srgbClr val="000000"/>
              </a:solidFill>
              <a:latin typeface="Arial"/>
              <a:ea typeface="Arial"/>
              <a:cs typeface="Arial"/>
              <a:sym typeface="Arial"/>
            </a:endParaRPr>
          </a:p>
          <a:p>
            <a:pPr marL="2400300" marR="0" lvl="7" indent="0" algn="l" rtl="0">
              <a:lnSpc>
                <a:spcPct val="100000"/>
              </a:lnSpc>
              <a:spcBef>
                <a:spcPts val="0"/>
              </a:spcBef>
              <a:spcAft>
                <a:spcPts val="0"/>
              </a:spcAft>
              <a:buClr>
                <a:schemeClr val="lt1"/>
              </a:buClr>
              <a:buSzPct val="25000"/>
              <a:buFont typeface="Calibri"/>
              <a:buNone/>
            </a:pPr>
            <a:endParaRPr sz="1100" b="0" i="0" u="none" strike="noStrike" cap="none">
              <a:solidFill>
                <a:srgbClr val="000000"/>
              </a:solidFill>
              <a:latin typeface="Arial"/>
              <a:ea typeface="Arial"/>
              <a:cs typeface="Arial"/>
              <a:sym typeface="Arial"/>
            </a:endParaRPr>
          </a:p>
          <a:p>
            <a:pPr marL="2743200" marR="0" lvl="8" indent="0" algn="l" rtl="0">
              <a:lnSpc>
                <a:spcPct val="100000"/>
              </a:lnSpc>
              <a:spcBef>
                <a:spcPts val="0"/>
              </a:spcBef>
              <a:spcAft>
                <a:spcPts val="0"/>
              </a:spcAft>
              <a:buClr>
                <a:schemeClr val="lt1"/>
              </a:buClr>
              <a:buSzPct val="25000"/>
              <a:buFont typeface="Calibri"/>
              <a:buNone/>
            </a:pPr>
            <a:endParaRPr sz="1100" b="0" i="0" u="none" strike="noStrike" cap="none">
              <a:solidFill>
                <a:srgbClr val="000000"/>
              </a:solidFill>
              <a:latin typeface="Arial"/>
              <a:ea typeface="Arial"/>
              <a:cs typeface="Arial"/>
              <a:sym typeface="Arial"/>
            </a:endParaRPr>
          </a:p>
        </p:txBody>
      </p:sp>
      <p:sp>
        <p:nvSpPr>
          <p:cNvPr id="27" name="Shape 27"/>
          <p:cNvSpPr txBox="1">
            <a:spLocks noGrp="1"/>
          </p:cNvSpPr>
          <p:nvPr>
            <p:ph type="body" idx="1"/>
          </p:nvPr>
        </p:nvSpPr>
        <p:spPr>
          <a:xfrm>
            <a:off x="948954" y="1244784"/>
            <a:ext cx="6453964" cy="4525499"/>
          </a:xfrm>
          <a:prstGeom prst="rect">
            <a:avLst/>
          </a:prstGeom>
          <a:noFill/>
          <a:ln>
            <a:noFill/>
          </a:ln>
        </p:spPr>
        <p:txBody>
          <a:bodyPr lIns="91425" tIns="91425" rIns="91425" bIns="91425" anchor="ctr" anchorCtr="0"/>
          <a:lstStyle>
            <a:lvl1pPr marL="228600" marR="0" lvl="0" indent="-50800" algn="l" rtl="0">
              <a:lnSpc>
                <a:spcPct val="90000"/>
              </a:lnSpc>
              <a:spcBef>
                <a:spcPts val="0"/>
              </a:spcBef>
              <a:spcAft>
                <a:spcPts val="1100"/>
              </a:spcAft>
              <a:buClr>
                <a:schemeClr val="dk1"/>
              </a:buClr>
              <a:buSzPct val="100000"/>
              <a:buFont typeface="Arial"/>
              <a:buChar char="•"/>
              <a:defRPr sz="2800" b="0" i="0" u="none" strike="noStrike" cap="none">
                <a:solidFill>
                  <a:schemeClr val="dk1"/>
                </a:solidFill>
                <a:latin typeface="Arial"/>
                <a:ea typeface="Arial"/>
                <a:cs typeface="Arial"/>
                <a:sym typeface="Arial"/>
              </a:defRPr>
            </a:lvl1pPr>
            <a:lvl2pPr marL="685800" marR="0" lvl="1" indent="-76200" algn="l" rtl="0">
              <a:lnSpc>
                <a:spcPct val="90000"/>
              </a:lnSpc>
              <a:spcBef>
                <a:spcPts val="0"/>
              </a:spcBef>
              <a:buClr>
                <a:schemeClr val="dk1"/>
              </a:buClr>
              <a:buSzPct val="100000"/>
              <a:buFont typeface="Arial"/>
              <a:buChar char="•"/>
              <a:defRPr sz="2400" b="0" i="0" u="none" strike="noStrike" cap="none">
                <a:solidFill>
                  <a:schemeClr val="dk1"/>
                </a:solidFill>
                <a:latin typeface="Arial"/>
                <a:ea typeface="Arial"/>
                <a:cs typeface="Arial"/>
                <a:sym typeface="Arial"/>
              </a:defRPr>
            </a:lvl2pPr>
            <a:lvl3pPr marL="1143000" marR="0" lvl="2" indent="-101600" algn="l" rtl="0">
              <a:lnSpc>
                <a:spcPct val="90000"/>
              </a:lnSpc>
              <a:spcBef>
                <a:spcPts val="0"/>
              </a:spcBef>
              <a:buClr>
                <a:schemeClr val="dk1"/>
              </a:buClr>
              <a:buSzPct val="100000"/>
              <a:buFont typeface="Arial"/>
              <a:buChar char="•"/>
              <a:defRPr sz="2000" b="0" i="0" u="none" strike="noStrike" cap="none">
                <a:solidFill>
                  <a:schemeClr val="dk1"/>
                </a:solidFill>
                <a:latin typeface="Arial"/>
                <a:ea typeface="Arial"/>
                <a:cs typeface="Arial"/>
                <a:sym typeface="Arial"/>
              </a:defRPr>
            </a:lvl3pPr>
            <a:lvl4pPr marL="1600200" marR="0" lvl="3" indent="-114300" algn="l" rtl="0">
              <a:lnSpc>
                <a:spcPct val="90000"/>
              </a:lnSpc>
              <a:spcBef>
                <a:spcPts val="0"/>
              </a:spcBef>
              <a:buClr>
                <a:schemeClr val="dk1"/>
              </a:buClr>
              <a:buSzPct val="100000"/>
              <a:buFont typeface="Arial"/>
              <a:buChar char="•"/>
              <a:defRPr sz="1800" b="0" i="0" u="none" strike="noStrike" cap="none">
                <a:solidFill>
                  <a:schemeClr val="dk1"/>
                </a:solidFill>
                <a:latin typeface="Arial"/>
                <a:ea typeface="Arial"/>
                <a:cs typeface="Arial"/>
                <a:sym typeface="Arial"/>
              </a:defRPr>
            </a:lvl4pPr>
            <a:lvl5pPr marL="2057400" marR="0" lvl="4" indent="-114300" algn="l" rtl="0">
              <a:lnSpc>
                <a:spcPct val="90000"/>
              </a:lnSpc>
              <a:spcBef>
                <a:spcPts val="0"/>
              </a:spcBef>
              <a:buClr>
                <a:schemeClr val="dk1"/>
              </a:buClr>
              <a:buSzPct val="100000"/>
              <a:buFont typeface="Arial"/>
              <a:buChar char="•"/>
              <a:defRPr sz="1800" b="0" i="0" u="none" strike="noStrike" cap="none">
                <a:solidFill>
                  <a:schemeClr val="dk1"/>
                </a:solidFill>
                <a:latin typeface="Arial"/>
                <a:ea typeface="Arial"/>
                <a:cs typeface="Arial"/>
                <a:sym typeface="Arial"/>
              </a:defRPr>
            </a:lvl5pPr>
            <a:lvl6pPr marL="2514600" marR="0" lvl="5" indent="-114300" algn="l" rtl="0">
              <a:lnSpc>
                <a:spcPct val="90000"/>
              </a:lnSpc>
              <a:spcBef>
                <a:spcPts val="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226207" y="369201"/>
            <a:ext cx="7843904" cy="1068000"/>
          </a:xfrm>
          <a:prstGeom prst="rect">
            <a:avLst/>
          </a:prstGeom>
          <a:solidFill>
            <a:srgbClr val="A90335"/>
          </a:solidFill>
          <a:ln>
            <a:noFill/>
          </a:ln>
        </p:spPr>
        <p:txBody>
          <a:bodyPr lIns="91425" tIns="91425" rIns="91425" bIns="91425" anchor="t" anchorCtr="0"/>
          <a:lstStyle>
            <a:lvl1pPr marL="0" marR="0" lvl="0" indent="0" algn="l" rtl="0">
              <a:lnSpc>
                <a:spcPct val="90000"/>
              </a:lnSpc>
              <a:spcBef>
                <a:spcPts val="0"/>
              </a:spcBef>
              <a:buClr>
                <a:schemeClr val="lt1"/>
              </a:buClr>
              <a:buFont typeface="Arial"/>
              <a:buNone/>
              <a:defRPr sz="4000" b="1" i="0" u="none" strike="noStrike" cap="none">
                <a:solidFill>
                  <a:schemeClr val="lt1"/>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6" name="Shape 36"/>
          <p:cNvSpPr txBox="1">
            <a:spLocks noGrp="1"/>
          </p:cNvSpPr>
          <p:nvPr>
            <p:ph type="body" idx="1"/>
          </p:nvPr>
        </p:nvSpPr>
        <p:spPr>
          <a:xfrm>
            <a:off x="1077245" y="1859815"/>
            <a:ext cx="6992867" cy="4019990"/>
          </a:xfrm>
          <a:prstGeom prst="rect">
            <a:avLst/>
          </a:prstGeom>
          <a:noFill/>
          <a:ln>
            <a:noFill/>
          </a:ln>
        </p:spPr>
        <p:txBody>
          <a:bodyPr lIns="91425" tIns="91425" rIns="91425" bIns="91425" anchor="t" anchorCtr="0"/>
          <a:lstStyle>
            <a:lvl1pPr marL="228600" marR="0" lvl="0" indent="-50800" algn="l" rtl="0">
              <a:lnSpc>
                <a:spcPct val="90000"/>
              </a:lnSpc>
              <a:spcBef>
                <a:spcPts val="0"/>
              </a:spcBef>
              <a:buClr>
                <a:schemeClr val="dk1"/>
              </a:buClr>
              <a:buSzPct val="100000"/>
              <a:buFont typeface="Arial"/>
              <a:buChar char="•"/>
              <a:defRPr sz="2800" b="0" i="0" u="none" strike="noStrike" cap="none">
                <a:solidFill>
                  <a:schemeClr val="dk1"/>
                </a:solidFill>
                <a:latin typeface="Arial"/>
                <a:ea typeface="Arial"/>
                <a:cs typeface="Arial"/>
                <a:sym typeface="Arial"/>
              </a:defRPr>
            </a:lvl1pPr>
            <a:lvl2pPr marL="685800" marR="0" lvl="1" indent="-76200" algn="l" rtl="0">
              <a:lnSpc>
                <a:spcPct val="90000"/>
              </a:lnSpc>
              <a:spcBef>
                <a:spcPts val="0"/>
              </a:spcBef>
              <a:buClr>
                <a:schemeClr val="dk1"/>
              </a:buClr>
              <a:buSzPct val="100000"/>
              <a:buFont typeface="Arial"/>
              <a:buChar char="•"/>
              <a:defRPr sz="2400" b="0" i="0" u="none" strike="noStrike" cap="none">
                <a:solidFill>
                  <a:schemeClr val="dk1"/>
                </a:solidFill>
                <a:latin typeface="Arial"/>
                <a:ea typeface="Arial"/>
                <a:cs typeface="Arial"/>
                <a:sym typeface="Arial"/>
              </a:defRPr>
            </a:lvl2pPr>
            <a:lvl3pPr marL="1143000" marR="0" lvl="2" indent="-101600" algn="l" rtl="0">
              <a:lnSpc>
                <a:spcPct val="90000"/>
              </a:lnSpc>
              <a:spcBef>
                <a:spcPts val="0"/>
              </a:spcBef>
              <a:buClr>
                <a:schemeClr val="dk1"/>
              </a:buClr>
              <a:buSzPct val="100000"/>
              <a:buFont typeface="Arial"/>
              <a:buChar char="•"/>
              <a:defRPr sz="2000" b="0" i="0" u="none" strike="noStrike" cap="none">
                <a:solidFill>
                  <a:schemeClr val="dk1"/>
                </a:solidFill>
                <a:latin typeface="Arial"/>
                <a:ea typeface="Arial"/>
                <a:cs typeface="Arial"/>
                <a:sym typeface="Arial"/>
              </a:defRPr>
            </a:lvl3pPr>
            <a:lvl4pPr marL="1600200" marR="0" lvl="3" indent="-114300" algn="l" rtl="0">
              <a:lnSpc>
                <a:spcPct val="90000"/>
              </a:lnSpc>
              <a:spcBef>
                <a:spcPts val="0"/>
              </a:spcBef>
              <a:buClr>
                <a:schemeClr val="dk1"/>
              </a:buClr>
              <a:buSzPct val="100000"/>
              <a:buFont typeface="Arial"/>
              <a:buChar char="•"/>
              <a:defRPr sz="1800" b="0" i="0" u="none" strike="noStrike" cap="none">
                <a:solidFill>
                  <a:schemeClr val="dk1"/>
                </a:solidFill>
                <a:latin typeface="Arial"/>
                <a:ea typeface="Arial"/>
                <a:cs typeface="Arial"/>
                <a:sym typeface="Arial"/>
              </a:defRPr>
            </a:lvl4pPr>
            <a:lvl5pPr marL="2057400" marR="0" lvl="4" indent="-114300" algn="l" rtl="0">
              <a:lnSpc>
                <a:spcPct val="90000"/>
              </a:lnSpc>
              <a:spcBef>
                <a:spcPts val="0"/>
              </a:spcBef>
              <a:buClr>
                <a:schemeClr val="dk1"/>
              </a:buClr>
              <a:buSzPct val="100000"/>
              <a:buFont typeface="Arial"/>
              <a:buChar char="•"/>
              <a:defRPr sz="1800" b="0" i="0" u="none" strike="noStrike" cap="none">
                <a:solidFill>
                  <a:schemeClr val="dk1"/>
                </a:solidFill>
                <a:latin typeface="Arial"/>
                <a:ea typeface="Arial"/>
                <a:cs typeface="Arial"/>
                <a:sym typeface="Arial"/>
              </a:defRPr>
            </a:lvl5pPr>
            <a:lvl6pPr marL="2514600" marR="0" lvl="5" indent="-114300" algn="l" rtl="0">
              <a:lnSpc>
                <a:spcPct val="90000"/>
              </a:lnSpc>
              <a:spcBef>
                <a:spcPts val="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8472457" y="6217621"/>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a:t>
            </a:fld>
            <a:endParaRPr lang="en-CA" sz="1200" b="0" i="0" u="none" strike="noStrike" cap="none">
              <a:solidFill>
                <a:srgbClr val="888888"/>
              </a:solidFill>
              <a:latin typeface="Arial"/>
              <a:ea typeface="Arial"/>
              <a:cs typeface="Arial"/>
              <a:sym typeface="Arial"/>
            </a:endParaRPr>
          </a:p>
        </p:txBody>
      </p:sp>
      <p:pic>
        <p:nvPicPr>
          <p:cNvPr id="38" name="Shape 38"/>
          <p:cNvPicPr preferRelativeResize="0"/>
          <p:nvPr/>
        </p:nvPicPr>
        <p:blipFill rotWithShape="1">
          <a:blip r:embed="rId2">
            <a:alphaModFix/>
          </a:blip>
          <a:srcRect/>
          <a:stretch/>
        </p:blipFill>
        <p:spPr>
          <a:xfrm>
            <a:off x="7376000" y="295859"/>
            <a:ext cx="1096456" cy="828397"/>
          </a:xfrm>
          <a:prstGeom prst="rect">
            <a:avLst/>
          </a:prstGeom>
          <a:solidFill>
            <a:srgbClr val="A90335"/>
          </a:solid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9"/>
        <p:cNvGrpSpPr/>
        <p:nvPr/>
      </p:nvGrpSpPr>
      <p:grpSpPr>
        <a:xfrm>
          <a:off x="0" y="0"/>
          <a:ext cx="0" cy="0"/>
          <a:chOff x="0" y="0"/>
          <a:chExt cx="0" cy="0"/>
        </a:xfrm>
      </p:grpSpPr>
      <p:sp>
        <p:nvSpPr>
          <p:cNvPr id="40" name="Shape 40"/>
          <p:cNvSpPr txBox="1">
            <a:spLocks noGrp="1"/>
          </p:cNvSpPr>
          <p:nvPr>
            <p:ph type="ftr" idx="11"/>
          </p:nvPr>
        </p:nvSpPr>
        <p:spPr>
          <a:xfrm>
            <a:off x="3028950" y="6356350"/>
            <a:ext cx="3086099"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1" name="Shape 41"/>
          <p:cNvSpPr txBox="1">
            <a:spLocks noGrp="1"/>
          </p:cNvSpPr>
          <p:nvPr>
            <p:ph type="sldNum" idx="12"/>
          </p:nvPr>
        </p:nvSpPr>
        <p:spPr>
          <a:xfrm>
            <a:off x="6457950" y="6356350"/>
            <a:ext cx="2057400"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a:t>
            </a:fld>
            <a:endParaRPr lang="en-CA"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1_Section header">
    <p:bg>
      <p:bgPr>
        <a:solidFill>
          <a:schemeClr val="lt1"/>
        </a:solidFill>
        <a:effectLst/>
      </p:bgPr>
    </p:bg>
    <p:spTree>
      <p:nvGrpSpPr>
        <p:cNvPr id="1" name="Shape 42"/>
        <p:cNvGrpSpPr/>
        <p:nvPr/>
      </p:nvGrpSpPr>
      <p:grpSpPr>
        <a:xfrm>
          <a:off x="0" y="0"/>
          <a:ext cx="0" cy="0"/>
          <a:chOff x="0" y="0"/>
          <a:chExt cx="0" cy="0"/>
        </a:xfrm>
      </p:grpSpPr>
      <p:sp>
        <p:nvSpPr>
          <p:cNvPr id="43" name="Shape 43"/>
          <p:cNvSpPr txBox="1">
            <a:spLocks noGrp="1"/>
          </p:cNvSpPr>
          <p:nvPr>
            <p:ph type="sldNum" idx="12"/>
          </p:nvPr>
        </p:nvSpPr>
        <p:spPr>
          <a:xfrm>
            <a:off x="8472457" y="6217621"/>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a:t>
            </a:fld>
            <a:endParaRPr lang="en-CA" sz="1200" b="0" i="0" u="none" strike="noStrike" cap="none">
              <a:solidFill>
                <a:srgbClr val="888888"/>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Caption 1">
    <p:spTree>
      <p:nvGrpSpPr>
        <p:cNvPr id="1" name="Shape 54"/>
        <p:cNvGrpSpPr/>
        <p:nvPr/>
      </p:nvGrpSpPr>
      <p:grpSpPr>
        <a:xfrm>
          <a:off x="0" y="0"/>
          <a:ext cx="0" cy="0"/>
          <a:chOff x="0" y="0"/>
          <a:chExt cx="0" cy="0"/>
        </a:xfrm>
      </p:grpSpPr>
      <p:sp>
        <p:nvSpPr>
          <p:cNvPr id="55" name="Shape 55"/>
          <p:cNvSpPr txBox="1">
            <a:spLocks noGrp="1"/>
          </p:cNvSpPr>
          <p:nvPr>
            <p:ph type="sldNum" idx="12"/>
          </p:nvPr>
        </p:nvSpPr>
        <p:spPr>
          <a:xfrm>
            <a:off x="8472457" y="6217621"/>
            <a:ext cx="548699" cy="524699"/>
          </a:xfrm>
          <a:prstGeom prst="rect">
            <a:avLst/>
          </a:prstGeom>
          <a:noFill/>
          <a:ln>
            <a:noFill/>
          </a:ln>
        </p:spPr>
        <p:txBody>
          <a:bodyPr lIns="91425" tIns="91425" rIns="91425" bIns="91425" anchor="ctr" anchorCtr="0">
            <a:noAutofit/>
          </a:bodyPr>
          <a:lstStyle/>
          <a:p>
            <a:pPr marL="0" marR="0" lvl="0" indent="0" algn="l" rtl="0">
              <a:lnSpc>
                <a:spcPct val="100000"/>
              </a:lnSpc>
              <a:spcBef>
                <a:spcPts val="0"/>
              </a:spcBef>
              <a:spcAft>
                <a:spcPts val="0"/>
              </a:spcAft>
              <a:buClr>
                <a:srgbClr val="000000"/>
              </a:buClr>
              <a:buSzPct val="25000"/>
              <a:buFont typeface="Arial"/>
              <a:buNone/>
            </a:pPr>
            <a:fld id="{00000000-1234-1234-1234-123412341234}" type="slidenum">
              <a:rPr lang="en-CA" sz="1400" b="0" i="0" u="none" strike="noStrike" cap="none">
                <a:solidFill>
                  <a:srgbClr val="000000"/>
                </a:solidFill>
                <a:latin typeface="Arial"/>
                <a:ea typeface="Arial"/>
                <a:cs typeface="Arial"/>
                <a:sym typeface="Arial"/>
              </a:rPr>
              <a:t>‹#›</a:t>
            </a:fld>
            <a:endParaRPr lang="en-CA" sz="1400" b="0" i="0" u="none" strike="noStrike" cap="none">
              <a:solidFill>
                <a:srgbClr val="000000"/>
              </a:solidFill>
              <a:latin typeface="Arial"/>
              <a:ea typeface="Arial"/>
              <a:cs typeface="Arial"/>
              <a:sym typeface="Arial"/>
            </a:endParaRPr>
          </a:p>
        </p:txBody>
      </p:sp>
      <p:sp>
        <p:nvSpPr>
          <p:cNvPr id="56" name="Shape 56"/>
          <p:cNvSpPr txBox="1">
            <a:spLocks noGrp="1"/>
          </p:cNvSpPr>
          <p:nvPr>
            <p:ph type="body" idx="1"/>
          </p:nvPr>
        </p:nvSpPr>
        <p:spPr>
          <a:xfrm>
            <a:off x="1077245" y="1859815"/>
            <a:ext cx="6992867" cy="4019990"/>
          </a:xfrm>
          <a:prstGeom prst="rect">
            <a:avLst/>
          </a:prstGeom>
          <a:noFill/>
          <a:ln>
            <a:noFill/>
          </a:ln>
        </p:spPr>
        <p:txBody>
          <a:bodyPr lIns="91425" tIns="91425" rIns="91425" bIns="91425" anchor="t" anchorCtr="0"/>
          <a:lstStyle>
            <a:lvl1pPr marL="228600" marR="0" lvl="0" indent="-50800" algn="l" rtl="0">
              <a:lnSpc>
                <a:spcPct val="90000"/>
              </a:lnSpc>
              <a:spcBef>
                <a:spcPts val="0"/>
              </a:spcBef>
              <a:buClr>
                <a:schemeClr val="dk1"/>
              </a:buClr>
              <a:buSzPct val="100000"/>
              <a:buFont typeface="Arial"/>
              <a:buChar char="•"/>
              <a:defRPr sz="2800" b="0" i="0" u="none" strike="noStrike" cap="none">
                <a:solidFill>
                  <a:schemeClr val="dk1"/>
                </a:solidFill>
                <a:latin typeface="Arial"/>
                <a:ea typeface="Arial"/>
                <a:cs typeface="Arial"/>
                <a:sym typeface="Arial"/>
              </a:defRPr>
            </a:lvl1pPr>
            <a:lvl2pPr marL="685800" marR="0" lvl="1" indent="-76200" algn="l" rtl="0">
              <a:lnSpc>
                <a:spcPct val="90000"/>
              </a:lnSpc>
              <a:spcBef>
                <a:spcPts val="0"/>
              </a:spcBef>
              <a:buClr>
                <a:schemeClr val="dk1"/>
              </a:buClr>
              <a:buSzPct val="100000"/>
              <a:buFont typeface="Arial"/>
              <a:buChar char="•"/>
              <a:defRPr sz="2400" b="0" i="0" u="none" strike="noStrike" cap="none">
                <a:solidFill>
                  <a:schemeClr val="dk1"/>
                </a:solidFill>
                <a:latin typeface="Arial"/>
                <a:ea typeface="Arial"/>
                <a:cs typeface="Arial"/>
                <a:sym typeface="Arial"/>
              </a:defRPr>
            </a:lvl2pPr>
            <a:lvl3pPr marL="1143000" marR="0" lvl="2" indent="-101600" algn="l" rtl="0">
              <a:lnSpc>
                <a:spcPct val="90000"/>
              </a:lnSpc>
              <a:spcBef>
                <a:spcPts val="0"/>
              </a:spcBef>
              <a:buClr>
                <a:schemeClr val="dk1"/>
              </a:buClr>
              <a:buSzPct val="100000"/>
              <a:buFont typeface="Arial"/>
              <a:buChar char="•"/>
              <a:defRPr sz="2000" b="0" i="0" u="none" strike="noStrike" cap="none">
                <a:solidFill>
                  <a:schemeClr val="dk1"/>
                </a:solidFill>
                <a:latin typeface="Arial"/>
                <a:ea typeface="Arial"/>
                <a:cs typeface="Arial"/>
                <a:sym typeface="Arial"/>
              </a:defRPr>
            </a:lvl3pPr>
            <a:lvl4pPr marL="1600200" marR="0" lvl="3" indent="-114300" algn="l" rtl="0">
              <a:lnSpc>
                <a:spcPct val="90000"/>
              </a:lnSpc>
              <a:spcBef>
                <a:spcPts val="0"/>
              </a:spcBef>
              <a:buClr>
                <a:schemeClr val="dk1"/>
              </a:buClr>
              <a:buSzPct val="100000"/>
              <a:buFont typeface="Arial"/>
              <a:buChar char="•"/>
              <a:defRPr sz="1800" b="0" i="0" u="none" strike="noStrike" cap="none">
                <a:solidFill>
                  <a:schemeClr val="dk1"/>
                </a:solidFill>
                <a:latin typeface="Arial"/>
                <a:ea typeface="Arial"/>
                <a:cs typeface="Arial"/>
                <a:sym typeface="Arial"/>
              </a:defRPr>
            </a:lvl4pPr>
            <a:lvl5pPr marL="2057400" marR="0" lvl="4" indent="-114300" algn="l" rtl="0">
              <a:lnSpc>
                <a:spcPct val="90000"/>
              </a:lnSpc>
              <a:spcBef>
                <a:spcPts val="0"/>
              </a:spcBef>
              <a:buClr>
                <a:schemeClr val="dk1"/>
              </a:buClr>
              <a:buSzPct val="100000"/>
              <a:buFont typeface="Arial"/>
              <a:buChar char="•"/>
              <a:defRPr sz="1800" b="0" i="0" u="none" strike="noStrike" cap="none">
                <a:solidFill>
                  <a:schemeClr val="dk1"/>
                </a:solidFill>
                <a:latin typeface="Arial"/>
                <a:ea typeface="Arial"/>
                <a:cs typeface="Arial"/>
                <a:sym typeface="Arial"/>
              </a:defRPr>
            </a:lvl5pPr>
            <a:lvl6pPr marL="2514600" marR="0" lvl="5" indent="-114300" algn="l" rtl="0">
              <a:lnSpc>
                <a:spcPct val="90000"/>
              </a:lnSpc>
              <a:spcBef>
                <a:spcPts val="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title"/>
          </p:nvPr>
        </p:nvSpPr>
        <p:spPr>
          <a:xfrm>
            <a:off x="515527" y="167164"/>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Arial"/>
              <a:buNone/>
              <a:defRPr sz="3600" b="1" i="0" u="none" strike="noStrike" cap="none">
                <a:solidFill>
                  <a:schemeClr val="dk1"/>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63"/>
        <p:cNvGrpSpPr/>
        <p:nvPr/>
      </p:nvGrpSpPr>
      <p:grpSpPr>
        <a:xfrm>
          <a:off x="0" y="0"/>
          <a:ext cx="0" cy="0"/>
          <a:chOff x="0" y="0"/>
          <a:chExt cx="0" cy="0"/>
        </a:xfrm>
      </p:grpSpPr>
      <p:sp>
        <p:nvSpPr>
          <p:cNvPr id="64" name="Shape 64"/>
          <p:cNvSpPr txBox="1">
            <a:spLocks noGrp="1"/>
          </p:cNvSpPr>
          <p:nvPr>
            <p:ph type="ctrTitle"/>
          </p:nvPr>
        </p:nvSpPr>
        <p:spPr>
          <a:xfrm>
            <a:off x="1143000" y="673100"/>
            <a:ext cx="6858000" cy="2836863"/>
          </a:xfrm>
          <a:prstGeom prst="rect">
            <a:avLst/>
          </a:prstGeom>
          <a:solidFill>
            <a:srgbClr val="A90335"/>
          </a:solidFill>
          <a:ln>
            <a:noFill/>
          </a:ln>
        </p:spPr>
        <p:txBody>
          <a:bodyPr lIns="91425" tIns="91425" rIns="91425" bIns="91425" anchor="b" anchorCtr="0"/>
          <a:lstStyle>
            <a:lvl1pPr marL="0" marR="0" lvl="0" indent="0" algn="ctr" rtl="0">
              <a:lnSpc>
                <a:spcPct val="90000"/>
              </a:lnSpc>
              <a:spcBef>
                <a:spcPts val="0"/>
              </a:spcBef>
              <a:buClr>
                <a:schemeClr val="lt1"/>
              </a:buClr>
              <a:buFont typeface="Arial"/>
              <a:buNone/>
              <a:defRPr sz="6000" b="1" i="0" u="none" strike="noStrike" cap="none">
                <a:solidFill>
                  <a:schemeClr val="lt1"/>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5" name="Shape 65"/>
          <p:cNvSpPr txBox="1">
            <a:spLocks noGrp="1"/>
          </p:cNvSpPr>
          <p:nvPr>
            <p:ph type="subTitle" idx="1"/>
          </p:nvPr>
        </p:nvSpPr>
        <p:spPr>
          <a:xfrm>
            <a:off x="1143000" y="3602037"/>
            <a:ext cx="6858000" cy="1655761"/>
          </a:xfrm>
          <a:prstGeom prst="rect">
            <a:avLst/>
          </a:prstGeom>
          <a:noFill/>
          <a:ln>
            <a:noFill/>
          </a:ln>
        </p:spPr>
        <p:txBody>
          <a:bodyPr lIns="91425" tIns="91425" rIns="91425" bIns="91425" anchor="t" anchorCtr="0"/>
          <a:lstStyle>
            <a:lvl1pPr marL="0" marR="0" lvl="0" indent="0" algn="ctr" rtl="0">
              <a:lnSpc>
                <a:spcPct val="90000"/>
              </a:lnSpc>
              <a:spcBef>
                <a:spcPts val="1000"/>
              </a:spcBef>
              <a:buClr>
                <a:schemeClr val="dk1"/>
              </a:buClr>
              <a:buFont typeface="Arial"/>
              <a:buNone/>
              <a:defRPr sz="2400" b="0" i="0" u="none" strike="noStrike" cap="none">
                <a:solidFill>
                  <a:schemeClr val="dk1"/>
                </a:solidFill>
                <a:latin typeface="Arial"/>
                <a:ea typeface="Arial"/>
                <a:cs typeface="Arial"/>
                <a:sym typeface="Arial"/>
              </a:defRPr>
            </a:lvl1pPr>
            <a:lvl2pPr marL="457200" marR="0" lvl="1" indent="0" algn="ctr" rtl="0">
              <a:lnSpc>
                <a:spcPct val="90000"/>
              </a:lnSpc>
              <a:spcBef>
                <a:spcPts val="500"/>
              </a:spcBef>
              <a:buClr>
                <a:schemeClr val="dk1"/>
              </a:buClr>
              <a:buFont typeface="Arial"/>
              <a:buNone/>
              <a:defRPr sz="2000" b="0" i="0" u="none" strike="noStrike" cap="none">
                <a:solidFill>
                  <a:schemeClr val="dk1"/>
                </a:solidFill>
                <a:latin typeface="Arial"/>
                <a:ea typeface="Arial"/>
                <a:cs typeface="Arial"/>
                <a:sym typeface="Arial"/>
              </a:defRPr>
            </a:lvl2pPr>
            <a:lvl3pPr marL="914400" marR="0" lvl="2" indent="0" algn="ctr" rtl="0">
              <a:lnSpc>
                <a:spcPct val="90000"/>
              </a:lnSpc>
              <a:spcBef>
                <a:spcPts val="500"/>
              </a:spcBef>
              <a:buClr>
                <a:schemeClr val="dk1"/>
              </a:buClr>
              <a:buFont typeface="Arial"/>
              <a:buNone/>
              <a:defRPr sz="1800" b="0" i="0" u="none" strike="noStrike" cap="none">
                <a:solidFill>
                  <a:schemeClr val="dk1"/>
                </a:solidFill>
                <a:latin typeface="Arial"/>
                <a:ea typeface="Arial"/>
                <a:cs typeface="Arial"/>
                <a:sym typeface="Arial"/>
              </a:defRPr>
            </a:lvl3pPr>
            <a:lvl4pPr marL="1371600" marR="0" lvl="3" indent="0" algn="ctr" rtl="0">
              <a:lnSpc>
                <a:spcPct val="90000"/>
              </a:lnSpc>
              <a:spcBef>
                <a:spcPts val="500"/>
              </a:spcBef>
              <a:buClr>
                <a:schemeClr val="dk1"/>
              </a:buClr>
              <a:buFont typeface="Arial"/>
              <a:buNone/>
              <a:defRPr sz="1600" b="0" i="0" u="none" strike="noStrike" cap="none">
                <a:solidFill>
                  <a:schemeClr val="dk1"/>
                </a:solidFill>
                <a:latin typeface="Arial"/>
                <a:ea typeface="Arial"/>
                <a:cs typeface="Arial"/>
                <a:sym typeface="Arial"/>
              </a:defRPr>
            </a:lvl4pPr>
            <a:lvl5pPr marL="1828800" marR="0" lvl="4" indent="0" algn="ctr" rtl="0">
              <a:lnSpc>
                <a:spcPct val="90000"/>
              </a:lnSpc>
              <a:spcBef>
                <a:spcPts val="500"/>
              </a:spcBef>
              <a:buClr>
                <a:schemeClr val="dk1"/>
              </a:buClr>
              <a:buFont typeface="Arial"/>
              <a:buNone/>
              <a:defRPr sz="1600" b="0" i="0" u="none" strike="noStrike" cap="none">
                <a:solidFill>
                  <a:schemeClr val="dk1"/>
                </a:solidFill>
                <a:latin typeface="Arial"/>
                <a:ea typeface="Arial"/>
                <a:cs typeface="Arial"/>
                <a:sym typeface="Arial"/>
              </a:defRPr>
            </a:lvl5pPr>
            <a:lvl6pPr marL="2286000" marR="0" lvl="5"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6pPr>
            <a:lvl7pPr marL="2743200" marR="0" lvl="6"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7pPr>
            <a:lvl8pPr marL="3200400" marR="0" lvl="7"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8pPr>
            <a:lvl9pPr marL="3657600" marR="0" lvl="8"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dt" idx="10"/>
          </p:nvPr>
        </p:nvSpPr>
        <p:spPr>
          <a:xfrm>
            <a:off x="628650" y="6356350"/>
            <a:ext cx="2057400" cy="36512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7" name="Shape 67"/>
          <p:cNvSpPr txBox="1">
            <a:spLocks noGrp="1"/>
          </p:cNvSpPr>
          <p:nvPr>
            <p:ph type="ftr" idx="11"/>
          </p:nvPr>
        </p:nvSpPr>
        <p:spPr>
          <a:xfrm>
            <a:off x="3028950" y="6356350"/>
            <a:ext cx="3086099"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8" name="Shape 68"/>
          <p:cNvSpPr txBox="1">
            <a:spLocks noGrp="1"/>
          </p:cNvSpPr>
          <p:nvPr>
            <p:ph type="sldNum" idx="12"/>
          </p:nvPr>
        </p:nvSpPr>
        <p:spPr>
          <a:xfrm>
            <a:off x="6457950" y="6356350"/>
            <a:ext cx="2057400"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a:t>
            </a:fld>
            <a:endParaRPr lang="en-CA" sz="1200" b="0" i="0" u="none" strike="noStrike" cap="none">
              <a:solidFill>
                <a:srgbClr val="888888"/>
              </a:solidFill>
              <a:latin typeface="Arial"/>
              <a:ea typeface="Arial"/>
              <a:cs typeface="Arial"/>
              <a:sym typeface="Arial"/>
            </a:endParaRPr>
          </a:p>
        </p:txBody>
      </p:sp>
      <p:pic>
        <p:nvPicPr>
          <p:cNvPr id="69" name="Shape 69"/>
          <p:cNvPicPr preferRelativeResize="0"/>
          <p:nvPr/>
        </p:nvPicPr>
        <p:blipFill rotWithShape="1">
          <a:blip r:embed="rId2">
            <a:alphaModFix/>
          </a:blip>
          <a:srcRect/>
          <a:stretch/>
        </p:blipFill>
        <p:spPr>
          <a:xfrm>
            <a:off x="7343479" y="299938"/>
            <a:ext cx="1096456" cy="828397"/>
          </a:xfrm>
          <a:prstGeom prst="rect">
            <a:avLst/>
          </a:prstGeom>
          <a:solidFill>
            <a:srgbClr val="A90335"/>
          </a:solid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70"/>
        <p:cNvGrpSpPr/>
        <p:nvPr/>
      </p:nvGrpSpPr>
      <p:grpSpPr>
        <a:xfrm>
          <a:off x="0" y="0"/>
          <a:ext cx="0" cy="0"/>
          <a:chOff x="0" y="0"/>
          <a:chExt cx="0" cy="0"/>
        </a:xfrm>
      </p:grpSpPr>
      <p:sp>
        <p:nvSpPr>
          <p:cNvPr id="71" name="Shape 71"/>
          <p:cNvSpPr txBox="1">
            <a:spLocks noGrp="1"/>
          </p:cNvSpPr>
          <p:nvPr>
            <p:ph type="title"/>
          </p:nvPr>
        </p:nvSpPr>
        <p:spPr>
          <a:xfrm>
            <a:off x="0" y="112755"/>
            <a:ext cx="8115855" cy="1199497"/>
          </a:xfrm>
          <a:prstGeom prst="rect">
            <a:avLst/>
          </a:prstGeom>
          <a:solidFill>
            <a:srgbClr val="A90335"/>
          </a:solidFill>
          <a:ln>
            <a:noFill/>
          </a:ln>
        </p:spPr>
        <p:txBody>
          <a:bodyPr lIns="91425" tIns="91425" rIns="91425" bIns="91425" anchor="ctr" anchorCtr="0"/>
          <a:lstStyle>
            <a:lvl1pPr marL="0" marR="0" lvl="0" indent="0" algn="l" rtl="0">
              <a:lnSpc>
                <a:spcPct val="90000"/>
              </a:lnSpc>
              <a:spcBef>
                <a:spcPts val="0"/>
              </a:spcBef>
              <a:buClr>
                <a:schemeClr val="lt1"/>
              </a:buClr>
              <a:buFont typeface="Arial"/>
              <a:buNone/>
              <a:defRPr sz="4000" b="1" i="0" u="none" strike="noStrike" cap="none">
                <a:solidFill>
                  <a:schemeClr val="lt1"/>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2" name="Shape 72"/>
          <p:cNvSpPr txBox="1">
            <a:spLocks noGrp="1"/>
          </p:cNvSpPr>
          <p:nvPr>
            <p:ph type="body" idx="1"/>
          </p:nvPr>
        </p:nvSpPr>
        <p:spPr>
          <a:xfrm>
            <a:off x="628650" y="1825625"/>
            <a:ext cx="3867149"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Arial"/>
                <a:ea typeface="Arial"/>
                <a:cs typeface="Arial"/>
                <a:sym typeface="Arial"/>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Arial"/>
                <a:ea typeface="Arial"/>
                <a:cs typeface="Arial"/>
                <a:sym typeface="Arial"/>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Arial"/>
                <a:ea typeface="Arial"/>
                <a:cs typeface="Arial"/>
                <a:sym typeface="Arial"/>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body" idx="2"/>
          </p:nvPr>
        </p:nvSpPr>
        <p:spPr>
          <a:xfrm>
            <a:off x="4648200" y="1825625"/>
            <a:ext cx="3867149"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Arial"/>
                <a:ea typeface="Arial"/>
                <a:cs typeface="Arial"/>
                <a:sym typeface="Arial"/>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Arial"/>
                <a:ea typeface="Arial"/>
                <a:cs typeface="Arial"/>
                <a:sym typeface="Arial"/>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Arial"/>
                <a:ea typeface="Arial"/>
                <a:cs typeface="Arial"/>
                <a:sym typeface="Arial"/>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dt" idx="10"/>
          </p:nvPr>
        </p:nvSpPr>
        <p:spPr>
          <a:xfrm>
            <a:off x="628650" y="6356350"/>
            <a:ext cx="2057400" cy="36512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5" name="Shape 75"/>
          <p:cNvSpPr txBox="1">
            <a:spLocks noGrp="1"/>
          </p:cNvSpPr>
          <p:nvPr>
            <p:ph type="ftr" idx="11"/>
          </p:nvPr>
        </p:nvSpPr>
        <p:spPr>
          <a:xfrm>
            <a:off x="3028950" y="6356350"/>
            <a:ext cx="3086099"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6" name="Shape 76"/>
          <p:cNvSpPr txBox="1">
            <a:spLocks noGrp="1"/>
          </p:cNvSpPr>
          <p:nvPr>
            <p:ph type="sldNum" idx="12"/>
          </p:nvPr>
        </p:nvSpPr>
        <p:spPr>
          <a:xfrm>
            <a:off x="6457950" y="6356350"/>
            <a:ext cx="2057400"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a:t>
            </a:fld>
            <a:endParaRPr lang="en-CA" sz="1200" b="0" i="0" u="none" strike="noStrike" cap="none">
              <a:solidFill>
                <a:srgbClr val="888888"/>
              </a:solidFill>
              <a:latin typeface="Arial"/>
              <a:ea typeface="Arial"/>
              <a:cs typeface="Arial"/>
              <a:sym typeface="Arial"/>
            </a:endParaRPr>
          </a:p>
        </p:txBody>
      </p:sp>
      <p:pic>
        <p:nvPicPr>
          <p:cNvPr id="77" name="Shape 77"/>
          <p:cNvPicPr preferRelativeResize="0"/>
          <p:nvPr/>
        </p:nvPicPr>
        <p:blipFill rotWithShape="1">
          <a:blip r:embed="rId2">
            <a:alphaModFix/>
          </a:blip>
          <a:srcRect/>
          <a:stretch/>
        </p:blipFill>
        <p:spPr>
          <a:xfrm>
            <a:off x="7343479" y="318929"/>
            <a:ext cx="1096456" cy="828397"/>
          </a:xfrm>
          <a:prstGeom prst="rect">
            <a:avLst/>
          </a:prstGeom>
          <a:solidFill>
            <a:srgbClr val="A90335"/>
          </a:solid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p:nvPr/>
        </p:nvSpPr>
        <p:spPr>
          <a:xfrm flipH="1">
            <a:off x="348791" y="274538"/>
            <a:ext cx="8477273" cy="5923061"/>
          </a:xfrm>
          <a:prstGeom prst="rect">
            <a:avLst/>
          </a:prstGeom>
          <a:solidFill>
            <a:schemeClr val="lt1"/>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7" name="Shape 7"/>
          <p:cNvSpPr txBox="1">
            <a:spLocks noGrp="1"/>
          </p:cNvSpPr>
          <p:nvPr>
            <p:ph type="body" idx="1"/>
          </p:nvPr>
        </p:nvSpPr>
        <p:spPr>
          <a:xfrm>
            <a:off x="939367" y="1547154"/>
            <a:ext cx="78867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Arial"/>
                <a:ea typeface="Arial"/>
                <a:cs typeface="Arial"/>
                <a:sym typeface="Arial"/>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Arial"/>
                <a:ea typeface="Arial"/>
                <a:cs typeface="Arial"/>
                <a:sym typeface="Arial"/>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Arial"/>
                <a:ea typeface="Arial"/>
                <a:cs typeface="Arial"/>
                <a:sym typeface="Arial"/>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ftr" idx="11"/>
          </p:nvPr>
        </p:nvSpPr>
        <p:spPr>
          <a:xfrm>
            <a:off x="3028950" y="6356350"/>
            <a:ext cx="3086099"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9" name="Shape 9"/>
          <p:cNvSpPr txBox="1">
            <a:spLocks noGrp="1"/>
          </p:cNvSpPr>
          <p:nvPr>
            <p:ph type="sldNum" idx="12"/>
          </p:nvPr>
        </p:nvSpPr>
        <p:spPr>
          <a:xfrm>
            <a:off x="6457950" y="6356350"/>
            <a:ext cx="2057400"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a:t>
            </a:fld>
            <a:endParaRPr lang="en-CA" sz="1200" b="0" i="0" u="none" strike="noStrike" cap="none">
              <a:solidFill>
                <a:srgbClr val="888888"/>
              </a:solidFill>
              <a:latin typeface="Arial"/>
              <a:ea typeface="Arial"/>
              <a:cs typeface="Arial"/>
              <a:sym typeface="Arial"/>
            </a:endParaRPr>
          </a:p>
        </p:txBody>
      </p:sp>
      <p:sp>
        <p:nvSpPr>
          <p:cNvPr id="10" name="Shape 10"/>
          <p:cNvSpPr txBox="1">
            <a:spLocks noGrp="1"/>
          </p:cNvSpPr>
          <p:nvPr>
            <p:ph type="title"/>
          </p:nvPr>
        </p:nvSpPr>
        <p:spPr>
          <a:xfrm>
            <a:off x="0" y="112755"/>
            <a:ext cx="8115855" cy="1199497"/>
          </a:xfrm>
          <a:prstGeom prst="rect">
            <a:avLst/>
          </a:prstGeom>
          <a:solidFill>
            <a:srgbClr val="A90335"/>
          </a:solidFill>
          <a:ln>
            <a:noFill/>
          </a:ln>
        </p:spPr>
        <p:txBody>
          <a:bodyPr lIns="91425" tIns="91425" rIns="91425" bIns="91425" anchor="ctr" anchorCtr="0"/>
          <a:lstStyle>
            <a:lvl1pPr marL="0" marR="0" lvl="0" indent="0" algn="l" rtl="0">
              <a:lnSpc>
                <a:spcPct val="90000"/>
              </a:lnSpc>
              <a:spcBef>
                <a:spcPts val="0"/>
              </a:spcBef>
              <a:buClr>
                <a:schemeClr val="lt1"/>
              </a:buClr>
              <a:buFont typeface="Arial"/>
              <a:buNone/>
              <a:defRPr sz="4000" b="1" i="0" u="none" strike="noStrike" cap="none">
                <a:solidFill>
                  <a:schemeClr val="lt1"/>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pic>
        <p:nvPicPr>
          <p:cNvPr id="11" name="Shape 11"/>
          <p:cNvPicPr preferRelativeResize="0"/>
          <p:nvPr/>
        </p:nvPicPr>
        <p:blipFill rotWithShape="1">
          <a:blip r:embed="rId14">
            <a:alphaModFix/>
          </a:blip>
          <a:srcRect/>
          <a:stretch/>
        </p:blipFill>
        <p:spPr>
          <a:xfrm>
            <a:off x="7343479" y="299938"/>
            <a:ext cx="1096456" cy="828397"/>
          </a:xfrm>
          <a:prstGeom prst="rect">
            <a:avLst/>
          </a:prstGeom>
          <a:solidFill>
            <a:srgbClr val="A90335"/>
          </a:solid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6" r:id="rId7"/>
    <p:sldLayoutId id="2147483658" r:id="rId8"/>
    <p:sldLayoutId id="2147483659" r:id="rId9"/>
    <p:sldLayoutId id="2147483660" r:id="rId10"/>
    <p:sldLayoutId id="2147483661" r:id="rId11"/>
    <p:sldLayoutId id="2147483662"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7.jpg"/><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3" Type="http://schemas.openxmlformats.org/officeDocument/2006/relationships/hyperlink" Target="http://www.multiculturalbridge.org"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Shape 185"/>
          <p:cNvSpPr txBox="1">
            <a:spLocks noGrp="1"/>
          </p:cNvSpPr>
          <p:nvPr>
            <p:ph type="body" idx="1"/>
          </p:nvPr>
        </p:nvSpPr>
        <p:spPr>
          <a:xfrm>
            <a:off x="3799022" y="5663175"/>
            <a:ext cx="4946700" cy="471300"/>
          </a:xfrm>
          <a:prstGeom prst="rect">
            <a:avLst/>
          </a:prstGeom>
          <a:noFill/>
          <a:ln>
            <a:noFill/>
          </a:ln>
        </p:spPr>
        <p:txBody>
          <a:bodyPr lIns="68575" tIns="68575" rIns="68575" bIns="68575" anchor="t" anchorCtr="0">
            <a:noAutofit/>
          </a:bodyPr>
          <a:lstStyle/>
          <a:p>
            <a:pPr marL="0" marR="0" lvl="0" indent="0" algn="r" rtl="0">
              <a:lnSpc>
                <a:spcPct val="100000"/>
              </a:lnSpc>
              <a:spcBef>
                <a:spcPts val="0"/>
              </a:spcBef>
              <a:spcAft>
                <a:spcPts val="0"/>
              </a:spcAft>
              <a:buClr>
                <a:schemeClr val="lt1"/>
              </a:buClr>
              <a:buSzPct val="25000"/>
              <a:buFont typeface="Calibri"/>
              <a:buNone/>
            </a:pPr>
            <a:r>
              <a:rPr lang="en-CA" sz="1800" b="0" i="0" u="none" strike="noStrike" cap="none">
                <a:solidFill>
                  <a:schemeClr val="dk1"/>
                </a:solidFill>
                <a:latin typeface="Calibri"/>
                <a:ea typeface="Calibri"/>
                <a:cs typeface="Calibri"/>
                <a:sym typeface="Calibri"/>
              </a:rPr>
              <a:t>Presenters: Gwendolyn VanSant &amp; Jeff Lowenstein</a:t>
            </a:r>
          </a:p>
          <a:p>
            <a:pPr marL="0" marR="0" lvl="0" indent="0" algn="r" rtl="0">
              <a:lnSpc>
                <a:spcPct val="100000"/>
              </a:lnSpc>
              <a:spcBef>
                <a:spcPts val="1000"/>
              </a:spcBef>
              <a:spcAft>
                <a:spcPts val="0"/>
              </a:spcAft>
              <a:buClr>
                <a:schemeClr val="lt1"/>
              </a:buClr>
              <a:buSzPct val="25000"/>
              <a:buFont typeface="Calibri"/>
              <a:buNone/>
            </a:pPr>
            <a:endParaRPr sz="2400" b="0" i="0" u="none" strike="noStrike" cap="none">
              <a:solidFill>
                <a:srgbClr val="000000"/>
              </a:solidFill>
              <a:latin typeface="Calibri"/>
              <a:ea typeface="Calibri"/>
              <a:cs typeface="Calibri"/>
              <a:sym typeface="Calibri"/>
            </a:endParaRPr>
          </a:p>
          <a:p>
            <a:pPr marL="0" marR="0" lvl="0" indent="0" algn="r" rtl="0">
              <a:lnSpc>
                <a:spcPct val="100000"/>
              </a:lnSpc>
              <a:spcBef>
                <a:spcPts val="1000"/>
              </a:spcBef>
              <a:spcAft>
                <a:spcPts val="0"/>
              </a:spcAft>
              <a:buClr>
                <a:schemeClr val="lt1"/>
              </a:buClr>
              <a:buSzPct val="25000"/>
              <a:buFont typeface="Calibri"/>
              <a:buNone/>
            </a:pPr>
            <a:endParaRPr sz="1400" b="0" i="0" u="none" strike="noStrike" cap="small">
              <a:solidFill>
                <a:schemeClr val="lt1"/>
              </a:solidFill>
              <a:latin typeface="Calibri"/>
              <a:ea typeface="Calibri"/>
              <a:cs typeface="Calibri"/>
              <a:sym typeface="Calibri"/>
            </a:endParaRPr>
          </a:p>
        </p:txBody>
      </p:sp>
      <p:pic>
        <p:nvPicPr>
          <p:cNvPr id="186" name="Shape 186"/>
          <p:cNvPicPr preferRelativeResize="0"/>
          <p:nvPr/>
        </p:nvPicPr>
        <p:blipFill rotWithShape="1">
          <a:blip r:embed="rId3">
            <a:alphaModFix/>
          </a:blip>
          <a:srcRect/>
          <a:stretch/>
        </p:blipFill>
        <p:spPr>
          <a:xfrm>
            <a:off x="147373" y="4677085"/>
            <a:ext cx="3397799" cy="1972200"/>
          </a:xfrm>
          <a:prstGeom prst="rect">
            <a:avLst/>
          </a:prstGeom>
          <a:noFill/>
          <a:ln>
            <a:noFill/>
          </a:ln>
        </p:spPr>
      </p:pic>
      <p:sp>
        <p:nvSpPr>
          <p:cNvPr id="187" name="Shape 187"/>
          <p:cNvSpPr txBox="1"/>
          <p:nvPr/>
        </p:nvSpPr>
        <p:spPr>
          <a:xfrm>
            <a:off x="1459730" y="2416419"/>
            <a:ext cx="6736844" cy="2688608"/>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CA" sz="2400" b="0" i="1" u="none" strike="noStrike" cap="none">
                <a:solidFill>
                  <a:srgbClr val="000000"/>
                </a:solidFill>
                <a:latin typeface="Arial"/>
                <a:ea typeface="Arial"/>
                <a:cs typeface="Arial"/>
                <a:sym typeface="Arial"/>
              </a:rPr>
              <a:t>“We promote mutual understanding and acceptance among diverse groups serving as a resource to both local institutions and the community at large. We serve as catalysts for change through collaboration, education, training, dialogue, fellowship and advocacy.”</a:t>
            </a:r>
          </a:p>
          <a:p>
            <a:pPr marL="0" marR="0" lvl="0" indent="0" algn="l" rtl="0">
              <a:lnSpc>
                <a:spcPct val="100000"/>
              </a:lnSpc>
              <a:spcBef>
                <a:spcPts val="800"/>
              </a:spcBef>
              <a:spcAft>
                <a:spcPts val="0"/>
              </a:spcAft>
              <a:buClr>
                <a:srgbClr val="000000"/>
              </a:buClr>
              <a:buFont typeface="Arial"/>
              <a:buNone/>
            </a:pPr>
            <a:endParaRPr sz="1200" b="0" i="0" u="none" strike="noStrike" cap="none">
              <a:solidFill>
                <a:srgbClr val="000000"/>
              </a:solidFill>
              <a:latin typeface="Arial"/>
              <a:ea typeface="Arial"/>
              <a:cs typeface="Arial"/>
              <a:sym typeface="Arial"/>
            </a:endParaRPr>
          </a:p>
        </p:txBody>
      </p:sp>
      <p:sp>
        <p:nvSpPr>
          <p:cNvPr id="188" name="Shape 188"/>
          <p:cNvSpPr txBox="1">
            <a:spLocks noGrp="1"/>
          </p:cNvSpPr>
          <p:nvPr>
            <p:ph type="title"/>
          </p:nvPr>
        </p:nvSpPr>
        <p:spPr>
          <a:xfrm>
            <a:off x="147373" y="229356"/>
            <a:ext cx="8839726" cy="2187063"/>
          </a:xfrm>
          <a:prstGeom prst="rect">
            <a:avLst/>
          </a:prstGeom>
          <a:solidFill>
            <a:srgbClr val="A90335"/>
          </a:solidFill>
          <a:ln>
            <a:noFill/>
          </a:ln>
        </p:spPr>
        <p:txBody>
          <a:bodyPr lIns="91425" tIns="45700" rIns="91425" bIns="45700" anchor="b" anchorCtr="0">
            <a:noAutofit/>
          </a:bodyPr>
          <a:lstStyle/>
          <a:p>
            <a:pPr marL="0" marR="0" lvl="0" indent="0" algn="ctr" rtl="0">
              <a:lnSpc>
                <a:spcPct val="90000"/>
              </a:lnSpc>
              <a:spcBef>
                <a:spcPts val="0"/>
              </a:spcBef>
              <a:buClr>
                <a:schemeClr val="lt1"/>
              </a:buClr>
              <a:buSzPct val="25000"/>
              <a:buFont typeface="Arial"/>
              <a:buNone/>
            </a:pPr>
            <a:r>
              <a:rPr lang="en-CA" sz="4500"/>
              <a:t>A Cultural Literacy Toolbox:</a:t>
            </a:r>
            <a:r>
              <a:rPr lang="en-CA" sz="4500" b="1" i="0" u="none" strike="noStrike" cap="none">
                <a:solidFill>
                  <a:schemeClr val="lt1"/>
                </a:solidFill>
                <a:latin typeface="Arial"/>
                <a:ea typeface="Arial"/>
                <a:cs typeface="Arial"/>
                <a:sym typeface="Arial"/>
              </a:rPr>
              <a:t> </a:t>
            </a:r>
            <a:r>
              <a:rPr lang="en-CA" sz="5400" b="1" i="0" u="none" strike="noStrike" cap="none">
                <a:solidFill>
                  <a:schemeClr val="lt1"/>
                </a:solidFill>
                <a:latin typeface="Arial"/>
                <a:ea typeface="Arial"/>
                <a:cs typeface="Arial"/>
                <a:sym typeface="Arial"/>
              </a:rPr>
              <a:t/>
            </a:r>
            <a:br>
              <a:rPr lang="en-CA" sz="5400" b="1" i="0" u="none" strike="noStrike" cap="none">
                <a:solidFill>
                  <a:schemeClr val="lt1"/>
                </a:solidFill>
                <a:latin typeface="Arial"/>
                <a:ea typeface="Arial"/>
                <a:cs typeface="Arial"/>
                <a:sym typeface="Arial"/>
              </a:rPr>
            </a:br>
            <a:r>
              <a:rPr lang="en-CA" sz="3240" b="1" i="0" u="none" strike="noStrike" cap="none">
                <a:solidFill>
                  <a:schemeClr val="lt1"/>
                </a:solidFill>
                <a:latin typeface="Arial"/>
                <a:ea typeface="Arial"/>
                <a:cs typeface="Arial"/>
                <a:sym typeface="Arial"/>
              </a:rPr>
              <a:t>Developing Culturally Proficient Practices</a:t>
            </a:r>
            <a:r>
              <a:rPr lang="en-CA" sz="4320" b="1" i="0" u="none" strike="noStrike" cap="none">
                <a:solidFill>
                  <a:schemeClr val="lt1"/>
                </a:solidFill>
                <a:latin typeface="Arial"/>
                <a:ea typeface="Arial"/>
                <a:cs typeface="Arial"/>
                <a:sym typeface="Arial"/>
              </a:rPr>
              <a:t/>
            </a:r>
            <a:br>
              <a:rPr lang="en-CA" sz="4320" b="1" i="0" u="none" strike="noStrike" cap="none">
                <a:solidFill>
                  <a:schemeClr val="lt1"/>
                </a:solidFill>
                <a:latin typeface="Arial"/>
                <a:ea typeface="Arial"/>
                <a:cs typeface="Arial"/>
                <a:sym typeface="Arial"/>
              </a:rPr>
            </a:br>
            <a:endParaRPr lang="en-CA" sz="4320" b="1" i="0" u="none" strike="noStrike" cap="none">
              <a:solidFill>
                <a:schemeClr val="lt1"/>
              </a:solidFill>
              <a:latin typeface="Arial"/>
              <a:ea typeface="Arial"/>
              <a:cs typeface="Arial"/>
              <a:sym typeface="Arial"/>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Shape 207"/>
          <p:cNvSpPr txBox="1">
            <a:spLocks noGrp="1"/>
          </p:cNvSpPr>
          <p:nvPr>
            <p:ph type="title"/>
          </p:nvPr>
        </p:nvSpPr>
        <p:spPr>
          <a:xfrm>
            <a:off x="755708" y="24346"/>
            <a:ext cx="5364900" cy="1068000"/>
          </a:xfrm>
          <a:prstGeom prst="rect">
            <a:avLst/>
          </a:prstGeom>
          <a:noFill/>
          <a:ln>
            <a:noFill/>
          </a:ln>
        </p:spPr>
        <p:txBody>
          <a:bodyPr lIns="91425" tIns="45700" rIns="91425" bIns="45700" anchor="b" anchorCtr="0">
            <a:noAutofit/>
          </a:bodyPr>
          <a:lstStyle/>
          <a:p>
            <a:pPr marL="0" marR="0" lvl="0" indent="0" algn="l" rtl="0">
              <a:lnSpc>
                <a:spcPct val="90000"/>
              </a:lnSpc>
              <a:spcBef>
                <a:spcPts val="0"/>
              </a:spcBef>
              <a:buClr>
                <a:schemeClr val="dk2"/>
              </a:buClr>
              <a:buSzPct val="25000"/>
              <a:buFont typeface="Calibri"/>
              <a:buNone/>
            </a:pPr>
            <a:r>
              <a:rPr lang="en-CA" sz="3600" b="1" i="0" u="none" strike="noStrike" cap="none">
                <a:solidFill>
                  <a:srgbClr val="000000"/>
                </a:solidFill>
                <a:latin typeface="Arial"/>
                <a:ea typeface="Arial"/>
                <a:cs typeface="Arial"/>
                <a:sym typeface="Arial"/>
              </a:rPr>
              <a:t>Cultural Competence</a:t>
            </a:r>
            <a:r>
              <a:rPr lang="en-CA" sz="3600" b="1" i="0" u="none" strike="noStrike" cap="small">
                <a:solidFill>
                  <a:srgbClr val="000000"/>
                </a:solidFill>
                <a:latin typeface="Arial"/>
                <a:ea typeface="Arial"/>
                <a:cs typeface="Arial"/>
                <a:sym typeface="Arial"/>
              </a:rPr>
              <a:t> </a:t>
            </a:r>
          </a:p>
        </p:txBody>
      </p:sp>
      <p:sp>
        <p:nvSpPr>
          <p:cNvPr id="208" name="Shape 208"/>
          <p:cNvSpPr txBox="1">
            <a:spLocks noGrp="1"/>
          </p:cNvSpPr>
          <p:nvPr>
            <p:ph type="body" idx="1"/>
          </p:nvPr>
        </p:nvSpPr>
        <p:spPr>
          <a:xfrm>
            <a:off x="0" y="4850196"/>
            <a:ext cx="8861400" cy="1890600"/>
          </a:xfrm>
          <a:prstGeom prst="rect">
            <a:avLst/>
          </a:prstGeom>
          <a:noFill/>
          <a:ln>
            <a:noFill/>
          </a:ln>
        </p:spPr>
        <p:txBody>
          <a:bodyPr lIns="91425" tIns="45700" rIns="91425" bIns="45700" anchor="t" anchorCtr="0">
            <a:noAutofit/>
          </a:bodyPr>
          <a:lstStyle/>
          <a:p>
            <a:pPr marL="640080" marR="0" lvl="1" indent="-284480" algn="ctr" rtl="0">
              <a:lnSpc>
                <a:spcPct val="90000"/>
              </a:lnSpc>
              <a:spcBef>
                <a:spcPts val="0"/>
              </a:spcBef>
              <a:spcAft>
                <a:spcPts val="0"/>
              </a:spcAft>
              <a:buClr>
                <a:srgbClr val="000000"/>
              </a:buClr>
              <a:buSzPct val="100000"/>
              <a:buFont typeface="Arial"/>
              <a:buChar char="●"/>
            </a:pPr>
            <a:r>
              <a:rPr lang="en-CA" sz="2000" b="0" i="0" u="none" strike="noStrike" cap="none">
                <a:solidFill>
                  <a:srgbClr val="000000"/>
                </a:solidFill>
                <a:latin typeface="Arial"/>
                <a:ea typeface="Arial"/>
                <a:cs typeface="Arial"/>
                <a:sym typeface="Arial"/>
              </a:rPr>
              <a:t>Set of congruent behaviors, attitudes, and policies that come </a:t>
            </a:r>
            <a:br>
              <a:rPr lang="en-CA" sz="2000" b="0" i="0" u="none" strike="noStrike" cap="none">
                <a:solidFill>
                  <a:srgbClr val="000000"/>
                </a:solidFill>
                <a:latin typeface="Arial"/>
                <a:ea typeface="Arial"/>
                <a:cs typeface="Arial"/>
                <a:sym typeface="Arial"/>
              </a:rPr>
            </a:br>
            <a:r>
              <a:rPr lang="en-CA" sz="2000" b="0" i="0" u="none" strike="noStrike" cap="none">
                <a:solidFill>
                  <a:srgbClr val="000000"/>
                </a:solidFill>
                <a:latin typeface="Arial"/>
                <a:ea typeface="Arial"/>
                <a:cs typeface="Arial"/>
                <a:sym typeface="Arial"/>
              </a:rPr>
              <a:t>together in a system, agency or among professionals </a:t>
            </a:r>
          </a:p>
          <a:p>
            <a:pPr marL="640080" marR="0" lvl="1" indent="-284480" algn="ctr" rtl="0">
              <a:lnSpc>
                <a:spcPct val="90000"/>
              </a:lnSpc>
              <a:spcBef>
                <a:spcPts val="620"/>
              </a:spcBef>
              <a:spcAft>
                <a:spcPts val="0"/>
              </a:spcAft>
              <a:buClr>
                <a:srgbClr val="000000"/>
              </a:buClr>
              <a:buSzPct val="100000"/>
              <a:buFont typeface="Calibri"/>
              <a:buChar char="●"/>
            </a:pPr>
            <a:r>
              <a:rPr lang="en-CA" sz="2000" b="0" i="0" u="none" strike="noStrike" cap="none">
                <a:solidFill>
                  <a:srgbClr val="000000"/>
                </a:solidFill>
                <a:latin typeface="Arial"/>
                <a:ea typeface="Arial"/>
                <a:cs typeface="Arial"/>
                <a:sym typeface="Arial"/>
              </a:rPr>
              <a:t>Enables effective work in cross-cultural situations </a:t>
            </a:r>
            <a:br>
              <a:rPr lang="en-CA" sz="2000" b="0" i="0" u="none" strike="noStrike" cap="none">
                <a:solidFill>
                  <a:srgbClr val="000000"/>
                </a:solidFill>
                <a:latin typeface="Arial"/>
                <a:ea typeface="Arial"/>
                <a:cs typeface="Arial"/>
                <a:sym typeface="Arial"/>
              </a:rPr>
            </a:br>
            <a:r>
              <a:rPr lang="en-CA" sz="2000" b="0" i="0" u="none" strike="noStrike" cap="none">
                <a:solidFill>
                  <a:srgbClr val="000000"/>
                </a:solidFill>
                <a:latin typeface="Arial"/>
                <a:ea typeface="Arial"/>
                <a:cs typeface="Arial"/>
                <a:sym typeface="Arial"/>
              </a:rPr>
              <a:t>to reach goals of program delivery</a:t>
            </a:r>
          </a:p>
          <a:p>
            <a:pPr marL="0" marR="0" lvl="0" indent="0" algn="l" rtl="0">
              <a:lnSpc>
                <a:spcPct val="90000"/>
              </a:lnSpc>
              <a:spcBef>
                <a:spcPts val="620"/>
              </a:spcBef>
              <a:spcAft>
                <a:spcPts val="0"/>
              </a:spcAft>
              <a:buClr>
                <a:schemeClr val="dk1"/>
              </a:buClr>
              <a:buSzPct val="25000"/>
              <a:buFont typeface="Arial"/>
              <a:buNone/>
            </a:pPr>
            <a:endParaRPr sz="2400" b="0" i="0" u="none" strike="noStrike" cap="none">
              <a:solidFill>
                <a:srgbClr val="000000"/>
              </a:solidFill>
              <a:latin typeface="Arial"/>
              <a:ea typeface="Arial"/>
              <a:cs typeface="Arial"/>
              <a:sym typeface="Arial"/>
            </a:endParaRPr>
          </a:p>
          <a:p>
            <a:pPr marL="274320" marR="0" lvl="0" indent="-274320" algn="l" rtl="0">
              <a:lnSpc>
                <a:spcPct val="90000"/>
              </a:lnSpc>
              <a:spcBef>
                <a:spcPts val="600"/>
              </a:spcBef>
              <a:buClr>
                <a:schemeClr val="accent1"/>
              </a:buClr>
              <a:buSzPct val="25000"/>
              <a:buFont typeface="Cambria"/>
              <a:buNone/>
            </a:pPr>
            <a:endParaRPr sz="2400" b="0" i="0" u="none" strike="noStrike" cap="none">
              <a:solidFill>
                <a:srgbClr val="000000"/>
              </a:solidFill>
              <a:latin typeface="Arial"/>
              <a:ea typeface="Arial"/>
              <a:cs typeface="Arial"/>
              <a:sym typeface="Arial"/>
            </a:endParaRPr>
          </a:p>
        </p:txBody>
      </p:sp>
      <p:sp>
        <p:nvSpPr>
          <p:cNvPr id="209" name="Shape 209"/>
          <p:cNvSpPr/>
          <p:nvPr/>
        </p:nvSpPr>
        <p:spPr>
          <a:xfrm>
            <a:off x="304701" y="6433248"/>
            <a:ext cx="3579900" cy="307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Arial"/>
              <a:buNone/>
            </a:pPr>
            <a:r>
              <a:rPr lang="en-CA" sz="1400" b="0" i="0" u="none" strike="noStrike" cap="none">
                <a:solidFill>
                  <a:schemeClr val="lt1"/>
                </a:solidFill>
                <a:latin typeface="Arial"/>
                <a:ea typeface="Arial"/>
                <a:cs typeface="Arial"/>
                <a:sym typeface="Arial"/>
              </a:rPr>
              <a:t>~Equitable Cultural and Linguistic Access~</a:t>
            </a:r>
          </a:p>
        </p:txBody>
      </p:sp>
      <p:pic>
        <p:nvPicPr>
          <p:cNvPr id="210" name="Shape 210"/>
          <p:cNvPicPr preferRelativeResize="0"/>
          <p:nvPr/>
        </p:nvPicPr>
        <p:blipFill rotWithShape="1">
          <a:blip r:embed="rId3">
            <a:alphaModFix/>
          </a:blip>
          <a:srcRect/>
          <a:stretch/>
        </p:blipFill>
        <p:spPr>
          <a:xfrm>
            <a:off x="1182716" y="1296288"/>
            <a:ext cx="6888300" cy="3243300"/>
          </a:xfrm>
          <a:prstGeom prst="rect">
            <a:avLst/>
          </a:prstGeom>
          <a:noFill/>
          <a:ln>
            <a:noFill/>
          </a:ln>
          <a:effectLst>
            <a:outerShdw blurRad="292100" dist="139700" dir="2700000" algn="tl" rotWithShape="0">
              <a:srgbClr val="333333">
                <a:alpha val="64709"/>
              </a:srgbClr>
            </a:outerShdw>
          </a:effectLst>
        </p:spPr>
      </p:pic>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Shape 207"/>
          <p:cNvSpPr txBox="1">
            <a:spLocks noGrp="1"/>
          </p:cNvSpPr>
          <p:nvPr>
            <p:ph type="title"/>
          </p:nvPr>
        </p:nvSpPr>
        <p:spPr>
          <a:xfrm>
            <a:off x="664268" y="515094"/>
            <a:ext cx="5364900" cy="1068000"/>
          </a:xfrm>
          <a:prstGeom prst="rect">
            <a:avLst/>
          </a:prstGeom>
          <a:noFill/>
          <a:ln>
            <a:noFill/>
          </a:ln>
        </p:spPr>
        <p:txBody>
          <a:bodyPr lIns="91425" tIns="45700" rIns="91425" bIns="45700" anchor="b" anchorCtr="0">
            <a:noAutofit/>
          </a:bodyPr>
          <a:lstStyle/>
          <a:p>
            <a:pPr marL="0" marR="0" lvl="0" indent="0" algn="l" rtl="0">
              <a:lnSpc>
                <a:spcPct val="90000"/>
              </a:lnSpc>
              <a:spcBef>
                <a:spcPts val="0"/>
              </a:spcBef>
              <a:buClr>
                <a:schemeClr val="dk2"/>
              </a:buClr>
              <a:buSzPct val="25000"/>
              <a:buFont typeface="Calibri"/>
              <a:buNone/>
            </a:pPr>
            <a:r>
              <a:rPr lang="en-CA" sz="3600" b="1" i="0" u="none" strike="noStrike" cap="none" dirty="0">
                <a:solidFill>
                  <a:srgbClr val="000000"/>
                </a:solidFill>
                <a:latin typeface="Arial"/>
                <a:ea typeface="Arial"/>
                <a:cs typeface="Arial"/>
                <a:sym typeface="Arial"/>
              </a:rPr>
              <a:t>Cultural </a:t>
            </a:r>
            <a:r>
              <a:rPr lang="en-CA" sz="3600" b="1" i="0" u="none" strike="noStrike" cap="none" dirty="0" smtClean="0">
                <a:solidFill>
                  <a:srgbClr val="000000"/>
                </a:solidFill>
                <a:latin typeface="Arial"/>
                <a:ea typeface="Arial"/>
                <a:cs typeface="Arial"/>
                <a:sym typeface="Arial"/>
              </a:rPr>
              <a:t>Competence Continuum</a:t>
            </a:r>
            <a:r>
              <a:rPr lang="en-CA" sz="3600" b="1" i="0" u="none" strike="noStrike" cap="small" dirty="0" smtClean="0">
                <a:solidFill>
                  <a:srgbClr val="000000"/>
                </a:solidFill>
                <a:latin typeface="Arial"/>
                <a:ea typeface="Arial"/>
                <a:cs typeface="Arial"/>
                <a:sym typeface="Arial"/>
              </a:rPr>
              <a:t> </a:t>
            </a:r>
            <a:endParaRPr lang="en-CA" sz="3600" b="1" i="0" u="none" strike="noStrike" cap="small" dirty="0">
              <a:solidFill>
                <a:srgbClr val="000000"/>
              </a:solidFill>
              <a:latin typeface="Arial"/>
              <a:ea typeface="Arial"/>
              <a:cs typeface="Arial"/>
              <a:sym typeface="Arial"/>
            </a:endParaRPr>
          </a:p>
        </p:txBody>
      </p:sp>
      <p:sp>
        <p:nvSpPr>
          <p:cNvPr id="209" name="Shape 209"/>
          <p:cNvSpPr/>
          <p:nvPr/>
        </p:nvSpPr>
        <p:spPr>
          <a:xfrm>
            <a:off x="304701" y="6433248"/>
            <a:ext cx="3579900" cy="30779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Arial"/>
              <a:buNone/>
            </a:pPr>
            <a:r>
              <a:rPr lang="en-CA" sz="1400" b="0" i="0" u="none" strike="noStrike" cap="none">
                <a:solidFill>
                  <a:schemeClr val="lt1"/>
                </a:solidFill>
                <a:latin typeface="Arial"/>
                <a:ea typeface="Arial"/>
                <a:cs typeface="Arial"/>
                <a:sym typeface="Arial"/>
              </a:rPr>
              <a:t>~Equitable Cultural and Linguistic Access~</a:t>
            </a:r>
          </a:p>
        </p:txBody>
      </p:sp>
      <p:pic>
        <p:nvPicPr>
          <p:cNvPr id="1026" name="Picture 2" descr="https://lh3.googleusercontent.com/FMlNiW4nlmPP1klEnO6_uCxVofHtXNYwJ_c1dNNrbiYsHmjH97DfCfA9ovMSjN7JcOq0M_UF4PRzvt4kpahP7sqDY9RLch8XpJsSgte-lPSsXws1MB4xIKZaG_wyEpBDX9az3QnXlw"/>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1934" y="1920556"/>
            <a:ext cx="5894705" cy="37035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3084820"/>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title" idx="4294967295"/>
          </p:nvPr>
        </p:nvSpPr>
        <p:spPr>
          <a:xfrm>
            <a:off x="481672" y="228600"/>
            <a:ext cx="6935786" cy="1646237"/>
          </a:xfrm>
          <a:prstGeom prst="rect">
            <a:avLst/>
          </a:prstGeom>
          <a:noFill/>
          <a:ln>
            <a:noFill/>
          </a:ln>
        </p:spPr>
        <p:txBody>
          <a:bodyPr lIns="68575" tIns="34275" rIns="68575" bIns="34275" anchor="ctr" anchorCtr="0">
            <a:noAutofit/>
          </a:bodyPr>
          <a:lstStyle/>
          <a:p>
            <a:pPr marL="0" marR="0" lvl="0" indent="0" algn="ctr" rtl="0">
              <a:lnSpc>
                <a:spcPct val="100000"/>
              </a:lnSpc>
              <a:spcBef>
                <a:spcPts val="0"/>
              </a:spcBef>
              <a:spcAft>
                <a:spcPts val="0"/>
              </a:spcAft>
              <a:buClr>
                <a:schemeClr val="lt1"/>
              </a:buClr>
              <a:buSzPct val="25000"/>
              <a:buFont typeface="Calibri"/>
              <a:buNone/>
            </a:pPr>
            <a:r>
              <a:rPr lang="en-CA" sz="2700" b="1" i="0" u="none" strike="noStrike" cap="none" dirty="0">
                <a:solidFill>
                  <a:srgbClr val="000000"/>
                </a:solidFill>
                <a:latin typeface="Arial"/>
                <a:ea typeface="Arial"/>
                <a:cs typeface="Arial"/>
                <a:sym typeface="Arial"/>
              </a:rPr>
              <a:t>Working Towards Organizational </a:t>
            </a:r>
            <a:r>
              <a:rPr lang="en-CA" sz="2700" b="1" i="0" u="none" strike="noStrike" cap="none" dirty="0" smtClean="0">
                <a:solidFill>
                  <a:srgbClr val="000000"/>
                </a:solidFill>
                <a:latin typeface="Arial"/>
                <a:ea typeface="Arial"/>
                <a:cs typeface="Arial"/>
                <a:sym typeface="Arial"/>
              </a:rPr>
              <a:t>Cultural</a:t>
            </a:r>
            <a:br>
              <a:rPr lang="en-CA" sz="2700" b="1" i="0" u="none" strike="noStrike" cap="none" dirty="0" smtClean="0">
                <a:solidFill>
                  <a:srgbClr val="000000"/>
                </a:solidFill>
                <a:latin typeface="Arial"/>
                <a:ea typeface="Arial"/>
                <a:cs typeface="Arial"/>
                <a:sym typeface="Arial"/>
              </a:rPr>
            </a:br>
            <a:r>
              <a:rPr lang="en-CA" sz="2700" dirty="0" smtClean="0">
                <a:solidFill>
                  <a:srgbClr val="000000"/>
                </a:solidFill>
              </a:rPr>
              <a:t>Competency</a:t>
            </a:r>
            <a:r>
              <a:rPr lang="en-CA" sz="2700" b="1" i="0" u="none" strike="noStrike" cap="none" dirty="0" smtClean="0">
                <a:solidFill>
                  <a:srgbClr val="000000"/>
                </a:solidFill>
                <a:latin typeface="Arial"/>
                <a:ea typeface="Arial"/>
                <a:cs typeface="Arial"/>
                <a:sym typeface="Arial"/>
              </a:rPr>
              <a:t> </a:t>
            </a:r>
            <a:endParaRPr lang="en-CA" sz="2700" b="1" i="0" u="none" strike="noStrike" cap="none" dirty="0">
              <a:solidFill>
                <a:srgbClr val="000000"/>
              </a:solidFill>
              <a:latin typeface="Arial"/>
              <a:ea typeface="Arial"/>
              <a:cs typeface="Arial"/>
              <a:sym typeface="Arial"/>
            </a:endParaRPr>
          </a:p>
        </p:txBody>
      </p:sp>
      <p:sp>
        <p:nvSpPr>
          <p:cNvPr id="217" name="Shape 217"/>
          <p:cNvSpPr/>
          <p:nvPr/>
        </p:nvSpPr>
        <p:spPr>
          <a:xfrm>
            <a:off x="481672" y="1188720"/>
            <a:ext cx="594359" cy="5497830"/>
          </a:xfrm>
          <a:prstGeom prst="rect">
            <a:avLst/>
          </a:prstGeom>
          <a:solidFill>
            <a:schemeClr val="dk1"/>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graphicFrame>
        <p:nvGraphicFramePr>
          <p:cNvPr id="218" name="Shape 218"/>
          <p:cNvGraphicFramePr/>
          <p:nvPr>
            <p:extLst>
              <p:ext uri="{D42A27DB-BD31-4B8C-83A1-F6EECF244321}">
                <p14:modId xmlns:p14="http://schemas.microsoft.com/office/powerpoint/2010/main" val="534835433"/>
              </p:ext>
            </p:extLst>
          </p:nvPr>
        </p:nvGraphicFramePr>
        <p:xfrm>
          <a:off x="1076030" y="1611629"/>
          <a:ext cx="7094300" cy="4240550"/>
        </p:xfrm>
        <a:graphic>
          <a:graphicData uri="http://schemas.openxmlformats.org/drawingml/2006/table">
            <a:tbl>
              <a:tblPr firstRow="1" bandRow="1">
                <a:gradFill>
                  <a:gsLst>
                    <a:gs pos="0">
                      <a:srgbClr val="D1D1D1"/>
                    </a:gs>
                    <a:gs pos="50000">
                      <a:srgbClr val="C7C7C7"/>
                    </a:gs>
                    <a:gs pos="100000">
                      <a:srgbClr val="C0C0C0"/>
                    </a:gs>
                  </a:gsLst>
                  <a:lin ang="5400000" scaled="0"/>
                </a:gradFill>
                <a:tableStyleId>{1624E57F-908C-417D-8A59-DEEA89E74E54}</a:tableStyleId>
              </a:tblPr>
              <a:tblGrid>
                <a:gridCol w="7094300"/>
              </a:tblGrid>
              <a:tr h="677650">
                <a:tc>
                  <a:txBody>
                    <a:bodyPr/>
                    <a:lstStyle/>
                    <a:p>
                      <a:pPr marL="457200" marR="0" lvl="1" indent="0" algn="ctr" rtl="0">
                        <a:lnSpc>
                          <a:spcPct val="100000"/>
                        </a:lnSpc>
                        <a:spcBef>
                          <a:spcPts val="0"/>
                        </a:spcBef>
                        <a:spcAft>
                          <a:spcPts val="0"/>
                        </a:spcAft>
                        <a:buClr>
                          <a:srgbClr val="000000"/>
                        </a:buClr>
                        <a:buSzPct val="25000"/>
                        <a:buFont typeface="Arial"/>
                        <a:buNone/>
                      </a:pPr>
                      <a:r>
                        <a:rPr lang="en-CA" sz="2400" u="none" strike="noStrike" cap="none" dirty="0">
                          <a:latin typeface="Arial"/>
                          <a:ea typeface="Arial"/>
                          <a:cs typeface="Arial"/>
                          <a:sym typeface="Arial"/>
                        </a:rPr>
                        <a:t>Cultural </a:t>
                      </a:r>
                      <a:r>
                        <a:rPr lang="en-CA" sz="2400" u="none" strike="noStrike" cap="none" dirty="0" err="1" smtClean="0">
                          <a:latin typeface="Arial"/>
                          <a:ea typeface="Arial"/>
                          <a:cs typeface="Arial"/>
                          <a:sym typeface="Arial"/>
                        </a:rPr>
                        <a:t>Competencey</a:t>
                      </a:r>
                      <a:r>
                        <a:rPr lang="en-CA" sz="2400" u="none" strike="noStrike" cap="none" dirty="0" smtClean="0">
                          <a:latin typeface="Arial"/>
                          <a:ea typeface="Arial"/>
                          <a:cs typeface="Arial"/>
                          <a:sym typeface="Arial"/>
                        </a:rPr>
                        <a:t> Ladder</a:t>
                      </a:r>
                      <a:endParaRPr lang="en-CA" sz="2400" u="none" strike="noStrike" cap="none" dirty="0">
                        <a:latin typeface="Arial"/>
                        <a:ea typeface="Arial"/>
                        <a:cs typeface="Arial"/>
                        <a:sym typeface="Arial"/>
                      </a:endParaRPr>
                    </a:p>
                  </a:txBody>
                  <a:tcPr marL="68600" marR="68600" marT="45725" marB="45725" anchor="ctr">
                    <a:solidFill>
                      <a:schemeClr val="dk1"/>
                    </a:solidFill>
                  </a:tcPr>
                </a:tc>
              </a:tr>
              <a:tr h="442375">
                <a:tc>
                  <a:txBody>
                    <a:bodyPr/>
                    <a:lstStyle/>
                    <a:p>
                      <a:pPr marL="0" marR="0" lvl="0" indent="0" algn="ctr" rtl="0">
                        <a:lnSpc>
                          <a:spcPct val="100000"/>
                        </a:lnSpc>
                        <a:spcBef>
                          <a:spcPts val="0"/>
                        </a:spcBef>
                        <a:spcAft>
                          <a:spcPts val="0"/>
                        </a:spcAft>
                        <a:buClr>
                          <a:srgbClr val="000000"/>
                        </a:buClr>
                        <a:buSzPct val="25000"/>
                        <a:buFont typeface="Arial"/>
                        <a:buNone/>
                      </a:pPr>
                      <a:r>
                        <a:rPr lang="en-CA" sz="1800" u="none" strike="noStrike" cap="none">
                          <a:latin typeface="Arial"/>
                          <a:ea typeface="Arial"/>
                          <a:cs typeface="Arial"/>
                          <a:sym typeface="Arial"/>
                        </a:rPr>
                        <a:t>Institutional Knowledge</a:t>
                      </a:r>
                    </a:p>
                  </a:txBody>
                  <a:tcPr marL="68600" marR="68600" marT="45725" marB="45725" anchor="ctr"/>
                </a:tc>
              </a:tr>
              <a:tr h="903100">
                <a:tc>
                  <a:txBody>
                    <a:bodyPr/>
                    <a:lstStyle/>
                    <a:p>
                      <a:pPr marL="0" marR="0" lvl="0" indent="0" algn="ctr" rtl="0">
                        <a:lnSpc>
                          <a:spcPct val="100000"/>
                        </a:lnSpc>
                        <a:spcBef>
                          <a:spcPts val="0"/>
                        </a:spcBef>
                        <a:spcAft>
                          <a:spcPts val="0"/>
                        </a:spcAft>
                        <a:buClr>
                          <a:schemeClr val="lt1"/>
                        </a:buClr>
                        <a:buSzPct val="25000"/>
                        <a:buFont typeface="Arial"/>
                        <a:buNone/>
                      </a:pPr>
                      <a:endParaRPr sz="1800" u="none" strike="noStrike" cap="none" dirty="0">
                        <a:latin typeface="Arial"/>
                        <a:ea typeface="Arial"/>
                        <a:cs typeface="Arial"/>
                        <a:sym typeface="Arial"/>
                      </a:endParaRPr>
                    </a:p>
                    <a:p>
                      <a:pPr marL="0" marR="0" lvl="0" indent="0" algn="ctr" rtl="0">
                        <a:lnSpc>
                          <a:spcPct val="100000"/>
                        </a:lnSpc>
                        <a:spcBef>
                          <a:spcPts val="0"/>
                        </a:spcBef>
                        <a:spcAft>
                          <a:spcPts val="0"/>
                        </a:spcAft>
                        <a:buClr>
                          <a:schemeClr val="lt1"/>
                        </a:buClr>
                        <a:buSzPct val="25000"/>
                        <a:buFont typeface="Arial"/>
                        <a:buNone/>
                      </a:pPr>
                      <a:r>
                        <a:rPr lang="en-CA" sz="1800" u="none" strike="noStrike" cap="none" dirty="0">
                          <a:latin typeface="Arial"/>
                          <a:ea typeface="Arial"/>
                          <a:cs typeface="Arial"/>
                          <a:sym typeface="Arial"/>
                        </a:rPr>
                        <a:t>Valuing Diversity</a:t>
                      </a:r>
                    </a:p>
                  </a:txBody>
                  <a:tcPr marL="68600" marR="68600" marT="45725" marB="45725" anchor="ctr"/>
                </a:tc>
              </a:tr>
              <a:tr h="692700">
                <a:tc>
                  <a:txBody>
                    <a:bodyPr/>
                    <a:lstStyle/>
                    <a:p>
                      <a:pPr marL="0" marR="0" lvl="0" indent="0" algn="ctr" rtl="0">
                        <a:lnSpc>
                          <a:spcPct val="100000"/>
                        </a:lnSpc>
                        <a:spcBef>
                          <a:spcPts val="0"/>
                        </a:spcBef>
                        <a:spcAft>
                          <a:spcPts val="0"/>
                        </a:spcAft>
                        <a:buClr>
                          <a:schemeClr val="lt1"/>
                        </a:buClr>
                        <a:buSzPct val="25000"/>
                        <a:buFont typeface="Arial"/>
                        <a:buNone/>
                      </a:pPr>
                      <a:r>
                        <a:rPr lang="en-CA" sz="1800" u="none" strike="noStrike" cap="none" dirty="0">
                          <a:latin typeface="Arial"/>
                          <a:ea typeface="Arial"/>
                          <a:cs typeface="Arial"/>
                          <a:sym typeface="Arial"/>
                        </a:rPr>
                        <a:t>Ability to Conduct Self Assessment</a:t>
                      </a:r>
                    </a:p>
                    <a:p>
                      <a:pPr marL="0" marR="0" lvl="0" indent="0" algn="ctr" rtl="0">
                        <a:lnSpc>
                          <a:spcPct val="100000"/>
                        </a:lnSpc>
                        <a:spcBef>
                          <a:spcPts val="0"/>
                        </a:spcBef>
                        <a:spcAft>
                          <a:spcPts val="0"/>
                        </a:spcAft>
                        <a:buClr>
                          <a:srgbClr val="000000"/>
                        </a:buClr>
                        <a:buSzPct val="25000"/>
                        <a:buFont typeface="Arial"/>
                        <a:buNone/>
                      </a:pPr>
                      <a:endParaRPr sz="1800" b="0" i="0" u="none" strike="noStrike" cap="none" dirty="0">
                        <a:solidFill>
                          <a:srgbClr val="000000"/>
                        </a:solidFill>
                        <a:latin typeface="Arial"/>
                        <a:ea typeface="Arial"/>
                        <a:cs typeface="Arial"/>
                        <a:sym typeface="Arial"/>
                      </a:endParaRPr>
                    </a:p>
                  </a:txBody>
                  <a:tcPr marL="68600" marR="68600" marT="45725" marB="45725" anchor="ctr"/>
                </a:tc>
              </a:tr>
              <a:tr h="597525">
                <a:tc>
                  <a:txBody>
                    <a:bodyPr/>
                    <a:lstStyle/>
                    <a:p>
                      <a:pPr marL="0" marR="0" lvl="0" indent="0" algn="ctr" rtl="0">
                        <a:lnSpc>
                          <a:spcPct val="100000"/>
                        </a:lnSpc>
                        <a:spcBef>
                          <a:spcPts val="0"/>
                        </a:spcBef>
                        <a:spcAft>
                          <a:spcPts val="0"/>
                        </a:spcAft>
                        <a:buClr>
                          <a:srgbClr val="000000"/>
                        </a:buClr>
                        <a:buSzPct val="25000"/>
                        <a:buFont typeface="Arial"/>
                        <a:buNone/>
                      </a:pPr>
                      <a:r>
                        <a:rPr lang="en-CA" sz="1800" u="none" strike="noStrike" cap="none">
                          <a:latin typeface="Arial"/>
                          <a:ea typeface="Arial"/>
                          <a:cs typeface="Arial"/>
                          <a:sym typeface="Arial"/>
                        </a:rPr>
                        <a:t>Manage the Dynamics of Difference</a:t>
                      </a:r>
                    </a:p>
                  </a:txBody>
                  <a:tcPr marL="68575" marR="68575" marT="91425" marB="91425" anchor="ctr"/>
                </a:tc>
              </a:tr>
              <a:tr h="927200">
                <a:tc>
                  <a:txBody>
                    <a:bodyPr/>
                    <a:lstStyle/>
                    <a:p>
                      <a:pPr marL="0" marR="0" lvl="0" indent="0" algn="ctr" rtl="0">
                        <a:lnSpc>
                          <a:spcPct val="100000"/>
                        </a:lnSpc>
                        <a:spcBef>
                          <a:spcPts val="0"/>
                        </a:spcBef>
                        <a:spcAft>
                          <a:spcPts val="0"/>
                        </a:spcAft>
                        <a:buClr>
                          <a:srgbClr val="000000"/>
                        </a:buClr>
                        <a:buSzPct val="25000"/>
                        <a:buFont typeface="Arial"/>
                        <a:buNone/>
                      </a:pPr>
                      <a:r>
                        <a:rPr lang="en-CA" sz="1800" b="0" u="none" strike="noStrike" cap="none">
                          <a:solidFill>
                            <a:srgbClr val="000000"/>
                          </a:solidFill>
                          <a:latin typeface="Arial"/>
                          <a:ea typeface="Arial"/>
                          <a:cs typeface="Arial"/>
                          <a:sym typeface="Arial"/>
                        </a:rPr>
                        <a:t>Adapt to Diversity in the Workplace</a:t>
                      </a:r>
                    </a:p>
                  </a:txBody>
                  <a:tcPr marL="68575" marR="68575" marT="91425" marB="91425" anchor="ctr"/>
                </a:tc>
              </a:tr>
            </a:tbl>
          </a:graphicData>
        </a:graphic>
      </p:graphicFrame>
      <p:pic>
        <p:nvPicPr>
          <p:cNvPr id="219" name="Shape 219"/>
          <p:cNvPicPr preferRelativeResize="0"/>
          <p:nvPr/>
        </p:nvPicPr>
        <p:blipFill rotWithShape="1">
          <a:blip r:embed="rId3">
            <a:alphaModFix/>
          </a:blip>
          <a:srcRect/>
          <a:stretch/>
        </p:blipFill>
        <p:spPr>
          <a:xfrm>
            <a:off x="8087845" y="1251583"/>
            <a:ext cx="609653" cy="5434965"/>
          </a:xfrm>
          <a:prstGeom prst="rect">
            <a:avLst/>
          </a:prstGeom>
          <a:noFill/>
          <a:ln>
            <a:noFill/>
          </a:ln>
        </p:spPr>
      </p:pic>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45"/>
        <p:cNvGrpSpPr/>
        <p:nvPr/>
      </p:nvGrpSpPr>
      <p:grpSpPr>
        <a:xfrm>
          <a:off x="0" y="0"/>
          <a:ext cx="0" cy="0"/>
          <a:chOff x="0" y="0"/>
          <a:chExt cx="0" cy="0"/>
        </a:xfrm>
      </p:grpSpPr>
      <p:sp>
        <p:nvSpPr>
          <p:cNvPr id="546" name="Shape 546"/>
          <p:cNvSpPr txBox="1">
            <a:spLocks noGrp="1"/>
          </p:cNvSpPr>
          <p:nvPr>
            <p:ph type="sldNum" idx="12"/>
          </p:nvPr>
        </p:nvSpPr>
        <p:spPr>
          <a:xfrm>
            <a:off x="6457950" y="6356350"/>
            <a:ext cx="2057400" cy="365125"/>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5</a:t>
            </a:fld>
            <a:endParaRPr lang="en-CA" sz="1200" b="0" i="0" u="none" strike="noStrike" cap="none">
              <a:solidFill>
                <a:srgbClr val="888888"/>
              </a:solidFill>
              <a:latin typeface="Arial"/>
              <a:ea typeface="Arial"/>
              <a:cs typeface="Arial"/>
              <a:sym typeface="Arial"/>
            </a:endParaRPr>
          </a:p>
        </p:txBody>
      </p:sp>
      <p:sp>
        <p:nvSpPr>
          <p:cNvPr id="547" name="Shape 547"/>
          <p:cNvSpPr/>
          <p:nvPr/>
        </p:nvSpPr>
        <p:spPr>
          <a:xfrm>
            <a:off x="6935720" y="6406932"/>
            <a:ext cx="1787669" cy="307777"/>
          </a:xfrm>
          <a:prstGeom prst="rect">
            <a:avLst/>
          </a:prstGeom>
          <a:solidFill>
            <a:srgbClr val="A90335"/>
          </a:solidFill>
          <a:ln>
            <a:noFill/>
          </a:ln>
        </p:spPr>
        <p:txBody>
          <a:bodyPr lIns="91425" tIns="45700" rIns="91425" bIns="45700" anchor="t" anchorCtr="0">
            <a:noAutofit/>
          </a:bodyPr>
          <a:lstStyle/>
          <a:p>
            <a:pPr marL="0" marR="0" lvl="0" indent="0" algn="ctr" rtl="0">
              <a:lnSpc>
                <a:spcPct val="100000"/>
              </a:lnSpc>
              <a:spcBef>
                <a:spcPts val="0"/>
              </a:spcBef>
              <a:spcAft>
                <a:spcPts val="0"/>
              </a:spcAft>
              <a:buClr>
                <a:srgbClr val="000000"/>
              </a:buClr>
              <a:buSzPct val="25000"/>
              <a:buFont typeface="Georgia"/>
              <a:buNone/>
            </a:pPr>
            <a:r>
              <a:rPr lang="en-CA" sz="1400" b="1" i="0" u="none" strike="noStrike" cap="none">
                <a:solidFill>
                  <a:schemeClr val="lt1"/>
                </a:solidFill>
                <a:latin typeface="Georgia"/>
                <a:ea typeface="Georgia"/>
                <a:cs typeface="Georgia"/>
                <a:sym typeface="Georgia"/>
              </a:rPr>
              <a:t>Valuing Diversity</a:t>
            </a:r>
          </a:p>
        </p:txBody>
      </p:sp>
      <p:sp>
        <p:nvSpPr>
          <p:cNvPr id="548" name="Shape 548"/>
          <p:cNvSpPr txBox="1"/>
          <p:nvPr/>
        </p:nvSpPr>
        <p:spPr>
          <a:xfrm>
            <a:off x="644168" y="4883517"/>
            <a:ext cx="3517088" cy="1200329"/>
          </a:xfrm>
          <a:prstGeom prst="rect">
            <a:avLst/>
          </a:prstGeom>
          <a:solidFill>
            <a:schemeClr val="accent4"/>
          </a:solidFill>
          <a:ln w="19050" cap="flat" cmpd="sng">
            <a:solidFill>
              <a:schemeClr val="lt1"/>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rgbClr val="FF9900"/>
              </a:buClr>
              <a:buSzPct val="25000"/>
              <a:buFont typeface="Arial"/>
              <a:buNone/>
            </a:pPr>
            <a:r>
              <a:rPr lang="en-CA" sz="2000" b="1" i="0" u="sng" strike="noStrike" cap="none">
                <a:solidFill>
                  <a:schemeClr val="dk1"/>
                </a:solidFill>
                <a:latin typeface="Arial"/>
                <a:ea typeface="Arial"/>
                <a:cs typeface="Arial"/>
                <a:sym typeface="Arial"/>
              </a:rPr>
              <a:t>Golden Rule: (respect)</a:t>
            </a:r>
          </a:p>
          <a:p>
            <a:pPr marL="0" marR="0" lvl="0" indent="0" algn="ctr" rtl="0">
              <a:lnSpc>
                <a:spcPct val="100000"/>
              </a:lnSpc>
              <a:spcBef>
                <a:spcPts val="0"/>
              </a:spcBef>
              <a:spcAft>
                <a:spcPts val="0"/>
              </a:spcAft>
              <a:buClr>
                <a:srgbClr val="FF9900"/>
              </a:buClr>
              <a:buSzPct val="25000"/>
              <a:buFont typeface="Arial"/>
              <a:buNone/>
            </a:pPr>
            <a:r>
              <a:rPr lang="en-CA" sz="2000" b="1" i="0" u="none" strike="noStrike" cap="none">
                <a:solidFill>
                  <a:schemeClr val="dk1"/>
                </a:solidFill>
                <a:latin typeface="Arial"/>
                <a:ea typeface="Arial"/>
                <a:cs typeface="Arial"/>
                <a:sym typeface="Arial"/>
              </a:rPr>
              <a:t>“Treat others how </a:t>
            </a:r>
            <a:r>
              <a:rPr lang="en-CA" sz="3200" b="1" i="0" u="none" strike="noStrike" cap="none">
                <a:solidFill>
                  <a:schemeClr val="dk1"/>
                </a:solidFill>
                <a:latin typeface="Arial"/>
                <a:ea typeface="Arial"/>
                <a:cs typeface="Arial"/>
                <a:sym typeface="Arial"/>
              </a:rPr>
              <a:t>you</a:t>
            </a:r>
            <a:r>
              <a:rPr lang="en-CA" sz="2800" b="1" i="0" u="none" strike="noStrike" cap="none">
                <a:solidFill>
                  <a:schemeClr val="dk1"/>
                </a:solidFill>
                <a:latin typeface="Arial"/>
                <a:ea typeface="Arial"/>
                <a:cs typeface="Arial"/>
                <a:sym typeface="Arial"/>
              </a:rPr>
              <a:t/>
            </a:r>
            <a:br>
              <a:rPr lang="en-CA" sz="2800" b="1" i="0" u="none" strike="noStrike" cap="none">
                <a:solidFill>
                  <a:schemeClr val="dk1"/>
                </a:solidFill>
                <a:latin typeface="Arial"/>
                <a:ea typeface="Arial"/>
                <a:cs typeface="Arial"/>
                <a:sym typeface="Arial"/>
              </a:rPr>
            </a:br>
            <a:r>
              <a:rPr lang="en-CA" sz="2000" b="1" i="0" u="none" strike="noStrike" cap="none">
                <a:solidFill>
                  <a:schemeClr val="dk1"/>
                </a:solidFill>
                <a:latin typeface="Arial"/>
                <a:ea typeface="Arial"/>
                <a:cs typeface="Arial"/>
                <a:sym typeface="Arial"/>
              </a:rPr>
              <a:t>would like to be treated.</a:t>
            </a:r>
            <a:r>
              <a:rPr lang="en-CA" sz="1400" b="0" i="0" u="none" strike="noStrike" cap="none">
                <a:solidFill>
                  <a:schemeClr val="dk1"/>
                </a:solidFill>
                <a:latin typeface="Arial"/>
                <a:ea typeface="Arial"/>
                <a:cs typeface="Arial"/>
                <a:sym typeface="Arial"/>
              </a:rPr>
              <a:t>”</a:t>
            </a:r>
          </a:p>
        </p:txBody>
      </p:sp>
      <p:sp>
        <p:nvSpPr>
          <p:cNvPr id="549" name="Shape 549"/>
          <p:cNvSpPr txBox="1"/>
          <p:nvPr/>
        </p:nvSpPr>
        <p:spPr>
          <a:xfrm>
            <a:off x="4512048" y="1850955"/>
            <a:ext cx="3995004" cy="1831271"/>
          </a:xfrm>
          <a:prstGeom prst="rect">
            <a:avLst/>
          </a:prstGeom>
          <a:solidFill>
            <a:schemeClr val="accent3"/>
          </a:solidFill>
          <a:ln w="19050" cap="flat" cmpd="sng">
            <a:solidFill>
              <a:schemeClr val="lt1"/>
            </a:solidFill>
            <a:prstDash val="solid"/>
            <a:miter/>
            <a:headEnd type="none" w="med" len="med"/>
            <a:tailEnd type="none" w="med" len="med"/>
          </a:ln>
        </p:spPr>
        <p:txBody>
          <a:bodyPr lIns="91425" tIns="45700" rIns="91425" bIns="45700" anchor="t" anchorCtr="0">
            <a:noAutofit/>
          </a:bodyPr>
          <a:lstStyle/>
          <a:p>
            <a:pPr marL="0" marR="0" lvl="0" indent="0" algn="ctr" rtl="0">
              <a:lnSpc>
                <a:spcPct val="100000"/>
              </a:lnSpc>
              <a:spcBef>
                <a:spcPts val="0"/>
              </a:spcBef>
              <a:spcAft>
                <a:spcPts val="0"/>
              </a:spcAft>
              <a:buClr>
                <a:srgbClr val="999999"/>
              </a:buClr>
              <a:buSzPct val="25000"/>
              <a:buFont typeface="Arial"/>
              <a:buNone/>
            </a:pPr>
            <a:r>
              <a:rPr lang="en-CA" sz="2000" b="1" i="0" u="none" strike="noStrike" cap="none">
                <a:solidFill>
                  <a:schemeClr val="lt1"/>
                </a:solidFill>
                <a:latin typeface="Arial"/>
                <a:ea typeface="Arial"/>
                <a:cs typeface="Arial"/>
                <a:sym typeface="Arial"/>
              </a:rPr>
              <a:t/>
            </a:r>
            <a:br>
              <a:rPr lang="en-CA" sz="2000" b="1" i="0" u="none" strike="noStrike" cap="none">
                <a:solidFill>
                  <a:schemeClr val="lt1"/>
                </a:solidFill>
                <a:latin typeface="Arial"/>
                <a:ea typeface="Arial"/>
                <a:cs typeface="Arial"/>
                <a:sym typeface="Arial"/>
              </a:rPr>
            </a:br>
            <a:r>
              <a:rPr lang="en-CA" sz="2000" b="1" i="0" u="none" strike="noStrike" cap="none">
                <a:solidFill>
                  <a:schemeClr val="lt1"/>
                </a:solidFill>
                <a:latin typeface="Arial"/>
                <a:ea typeface="Arial"/>
                <a:cs typeface="Arial"/>
                <a:sym typeface="Arial"/>
              </a:rPr>
              <a:t>Platinum Rule:</a:t>
            </a:r>
            <a:r>
              <a:rPr lang="en-CA" sz="2000" b="0" i="0" u="none" strike="noStrike" cap="none">
                <a:solidFill>
                  <a:schemeClr val="lt1"/>
                </a:solidFill>
                <a:latin typeface="Arial"/>
                <a:ea typeface="Arial"/>
                <a:cs typeface="Arial"/>
                <a:sym typeface="Arial"/>
              </a:rPr>
              <a:t> (mutual respect)</a:t>
            </a:r>
            <a:br>
              <a:rPr lang="en-CA" sz="2000" b="0" i="0" u="none" strike="noStrike" cap="none">
                <a:solidFill>
                  <a:schemeClr val="lt1"/>
                </a:solidFill>
                <a:latin typeface="Arial"/>
                <a:ea typeface="Arial"/>
                <a:cs typeface="Arial"/>
                <a:sym typeface="Arial"/>
              </a:rPr>
            </a:br>
            <a:r>
              <a:rPr lang="en-CA" sz="2000" b="0" i="0" u="none" strike="noStrike" cap="none">
                <a:solidFill>
                  <a:schemeClr val="lt1"/>
                </a:solidFill>
                <a:latin typeface="Arial"/>
                <a:ea typeface="Arial"/>
                <a:cs typeface="Arial"/>
                <a:sym typeface="Arial"/>
              </a:rPr>
              <a:t>"Treat people in the way </a:t>
            </a:r>
          </a:p>
          <a:p>
            <a:pPr marL="0" marR="0" lvl="0" indent="0" algn="ctr" rtl="0">
              <a:lnSpc>
                <a:spcPct val="100000"/>
              </a:lnSpc>
              <a:spcBef>
                <a:spcPts val="0"/>
              </a:spcBef>
              <a:spcAft>
                <a:spcPts val="0"/>
              </a:spcAft>
              <a:buClr>
                <a:srgbClr val="999999"/>
              </a:buClr>
              <a:buSzPct val="25000"/>
              <a:buFont typeface="Arial"/>
              <a:buNone/>
            </a:pPr>
            <a:r>
              <a:rPr lang="en-CA" sz="2800" b="1" i="0" u="none" strike="noStrike" cap="none">
                <a:solidFill>
                  <a:schemeClr val="lt1"/>
                </a:solidFill>
                <a:latin typeface="Arial"/>
                <a:ea typeface="Arial"/>
                <a:cs typeface="Arial"/>
                <a:sym typeface="Arial"/>
              </a:rPr>
              <a:t>they</a:t>
            </a:r>
            <a:r>
              <a:rPr lang="en-CA" sz="2000" b="0" i="0" u="none" strike="noStrike" cap="none">
                <a:solidFill>
                  <a:schemeClr val="lt1"/>
                </a:solidFill>
                <a:latin typeface="Arial"/>
                <a:ea typeface="Arial"/>
                <a:cs typeface="Arial"/>
                <a:sym typeface="Arial"/>
              </a:rPr>
              <a:t> like to be treated.”</a:t>
            </a:r>
          </a:p>
          <a:p>
            <a:pPr marL="0" marR="0" lvl="0" indent="0" algn="l" rtl="0">
              <a:lnSpc>
                <a:spcPct val="100000"/>
              </a:lnSpc>
              <a:spcBef>
                <a:spcPts val="0"/>
              </a:spcBef>
              <a:spcAft>
                <a:spcPts val="0"/>
              </a:spcAft>
              <a:buClr>
                <a:srgbClr val="000000"/>
              </a:buClr>
              <a:buFont typeface="Arial"/>
              <a:buNone/>
            </a:pPr>
            <a:endParaRPr sz="1100" b="1" i="0" u="none" strike="noStrike" cap="none">
              <a:solidFill>
                <a:schemeClr val="lt1"/>
              </a:solidFill>
              <a:latin typeface="Arial"/>
              <a:ea typeface="Arial"/>
              <a:cs typeface="Arial"/>
              <a:sym typeface="Arial"/>
            </a:endParaRPr>
          </a:p>
          <a:p>
            <a:pPr marL="0" marR="0" lvl="0" indent="0" algn="l"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550" name="Shape 550"/>
          <p:cNvSpPr txBox="1"/>
          <p:nvPr/>
        </p:nvSpPr>
        <p:spPr>
          <a:xfrm>
            <a:off x="4576092" y="1124300"/>
            <a:ext cx="3939258" cy="71273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Arial"/>
              <a:buNone/>
            </a:pPr>
            <a:r>
              <a:rPr lang="en-CA" sz="3200" b="1" i="0" u="none" strike="noStrike" cap="none">
                <a:solidFill>
                  <a:schemeClr val="dk1"/>
                </a:solidFill>
                <a:latin typeface="Arial"/>
                <a:ea typeface="Arial"/>
                <a:cs typeface="Arial"/>
                <a:sym typeface="Arial"/>
              </a:rPr>
              <a:t>Valuing Diversity</a:t>
            </a:r>
          </a:p>
        </p:txBody>
      </p:sp>
      <p:pic>
        <p:nvPicPr>
          <p:cNvPr id="551" name="Shape 551"/>
          <p:cNvPicPr preferRelativeResize="0"/>
          <p:nvPr/>
        </p:nvPicPr>
        <p:blipFill rotWithShape="1">
          <a:blip r:embed="rId3">
            <a:alphaModFix/>
          </a:blip>
          <a:srcRect/>
          <a:stretch/>
        </p:blipFill>
        <p:spPr>
          <a:xfrm>
            <a:off x="4508662" y="3659130"/>
            <a:ext cx="3998389" cy="2282094"/>
          </a:xfrm>
          <a:prstGeom prst="rect">
            <a:avLst/>
          </a:prstGeom>
          <a:noFill/>
          <a:ln>
            <a:noFill/>
          </a:ln>
          <a:effectLst>
            <a:outerShdw blurRad="292100" dist="139700" dir="2700000" algn="tl" rotWithShape="0">
              <a:srgbClr val="333333">
                <a:alpha val="64705"/>
              </a:srgbClr>
            </a:outerShdw>
          </a:effectLst>
        </p:spPr>
      </p:pic>
      <p:pic>
        <p:nvPicPr>
          <p:cNvPr id="552" name="Shape 552"/>
          <p:cNvPicPr preferRelativeResize="0"/>
          <p:nvPr/>
        </p:nvPicPr>
        <p:blipFill rotWithShape="1">
          <a:blip r:embed="rId4">
            <a:alphaModFix/>
          </a:blip>
          <a:srcRect/>
          <a:stretch/>
        </p:blipFill>
        <p:spPr>
          <a:xfrm>
            <a:off x="644168" y="408781"/>
            <a:ext cx="3517088" cy="4466701"/>
          </a:xfrm>
          <a:prstGeom prst="rect">
            <a:avLst/>
          </a:prstGeom>
          <a:noFill/>
          <a:ln>
            <a:noFill/>
          </a:ln>
          <a:effectLst>
            <a:outerShdw blurRad="292100" dist="139700" dir="2700000" algn="tl" rotWithShape="0">
              <a:srgbClr val="333333">
                <a:alpha val="64705"/>
              </a:srgbClr>
            </a:outerShdw>
          </a:effectLst>
        </p:spPr>
      </p:pic>
      <p:pic>
        <p:nvPicPr>
          <p:cNvPr id="553" name="Shape 553"/>
          <p:cNvPicPr preferRelativeResize="0"/>
          <p:nvPr/>
        </p:nvPicPr>
        <p:blipFill rotWithShape="1">
          <a:blip r:embed="rId5">
            <a:alphaModFix/>
          </a:blip>
          <a:srcRect/>
          <a:stretch/>
        </p:blipFill>
        <p:spPr>
          <a:xfrm>
            <a:off x="4508662" y="3659130"/>
            <a:ext cx="4006687" cy="2507411"/>
          </a:xfrm>
          <a:prstGeom prst="rect">
            <a:avLst/>
          </a:prstGeom>
          <a:noFill/>
          <a:ln>
            <a:noFill/>
          </a:ln>
        </p:spPr>
      </p:pic>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19"/>
        <p:cNvGrpSpPr/>
        <p:nvPr/>
      </p:nvGrpSpPr>
      <p:grpSpPr>
        <a:xfrm>
          <a:off x="0" y="0"/>
          <a:ext cx="0" cy="0"/>
          <a:chOff x="0" y="0"/>
          <a:chExt cx="0" cy="0"/>
        </a:xfrm>
      </p:grpSpPr>
      <p:sp>
        <p:nvSpPr>
          <p:cNvPr id="720" name="Shape 720"/>
          <p:cNvSpPr txBox="1">
            <a:spLocks noGrp="1"/>
          </p:cNvSpPr>
          <p:nvPr>
            <p:ph type="sldNum" idx="12"/>
          </p:nvPr>
        </p:nvSpPr>
        <p:spPr>
          <a:xfrm>
            <a:off x="8472457" y="6217621"/>
            <a:ext cx="548699" cy="524699"/>
          </a:xfrm>
          <a:prstGeom prst="rect">
            <a:avLst/>
          </a:prstGeom>
          <a:noFill/>
          <a:ln>
            <a:noFill/>
          </a:ln>
        </p:spPr>
        <p:txBody>
          <a:bodyPr lIns="91425" tIns="91425" rIns="91425" bIns="91425" anchor="ctr" anchorCtr="0">
            <a:noAutofit/>
          </a:bodyPr>
          <a:lstStyle/>
          <a:p>
            <a:pPr marL="0" marR="0" lvl="0" indent="0" algn="r" rtl="0">
              <a:lnSpc>
                <a:spcPct val="100000"/>
              </a:lnSpc>
              <a:spcBef>
                <a:spcPts val="0"/>
              </a:spcBef>
              <a:spcAft>
                <a:spcPts val="0"/>
              </a:spcAft>
              <a:buClr>
                <a:srgbClr val="888888"/>
              </a:buClr>
              <a:buSzPct val="25000"/>
              <a:buFont typeface="Arial"/>
              <a:buNone/>
            </a:pPr>
            <a:fld id="{00000000-1234-1234-1234-123412341234}" type="slidenum">
              <a:rPr lang="en-CA" sz="1200" b="0" i="0" u="none" strike="noStrike" cap="none">
                <a:solidFill>
                  <a:srgbClr val="888888"/>
                </a:solidFill>
                <a:latin typeface="Arial"/>
                <a:ea typeface="Arial"/>
                <a:cs typeface="Arial"/>
                <a:sym typeface="Arial"/>
              </a:rPr>
              <a:t>6</a:t>
            </a:fld>
            <a:endParaRPr lang="en-CA" sz="1200" b="0" i="0" u="none" strike="noStrike" cap="none">
              <a:solidFill>
                <a:srgbClr val="888888"/>
              </a:solidFill>
              <a:latin typeface="Arial"/>
              <a:ea typeface="Arial"/>
              <a:cs typeface="Arial"/>
              <a:sym typeface="Arial"/>
            </a:endParaRPr>
          </a:p>
        </p:txBody>
      </p:sp>
      <p:sp>
        <p:nvSpPr>
          <p:cNvPr id="721" name="Shape 721"/>
          <p:cNvSpPr txBox="1">
            <a:spLocks noGrp="1"/>
          </p:cNvSpPr>
          <p:nvPr>
            <p:ph type="body" idx="1"/>
          </p:nvPr>
        </p:nvSpPr>
        <p:spPr>
          <a:xfrm>
            <a:off x="696583" y="1926234"/>
            <a:ext cx="7931889" cy="4291386"/>
          </a:xfrm>
          <a:prstGeom prst="rect">
            <a:avLst/>
          </a:prstGeom>
          <a:noFill/>
          <a:ln>
            <a:noFill/>
          </a:ln>
        </p:spPr>
        <p:txBody>
          <a:bodyPr lIns="68575" tIns="68575" rIns="68575" bIns="68575" anchor="ctr" anchorCtr="0">
            <a:noAutofit/>
          </a:bodyPr>
          <a:lstStyle/>
          <a:p>
            <a:pPr marL="215900" marR="0" lvl="0" indent="-114300" algn="l" rtl="0">
              <a:lnSpc>
                <a:spcPct val="100000"/>
              </a:lnSpc>
              <a:spcBef>
                <a:spcPts val="0"/>
              </a:spcBef>
              <a:spcAft>
                <a:spcPts val="0"/>
              </a:spcAft>
              <a:buClr>
                <a:schemeClr val="lt1"/>
              </a:buClr>
              <a:buSzPct val="25000"/>
              <a:buFont typeface="Arial"/>
              <a:buNone/>
            </a:pPr>
            <a:endParaRPr sz="1400" b="0" i="0" u="none" strike="noStrike" cap="none">
              <a:solidFill>
                <a:schemeClr val="lt1"/>
              </a:solidFill>
              <a:latin typeface="Calibri"/>
              <a:ea typeface="Calibri"/>
              <a:cs typeface="Calibri"/>
              <a:sym typeface="Calibri"/>
            </a:endParaRPr>
          </a:p>
          <a:p>
            <a:pPr marL="215900" marR="0" lvl="0" indent="-114300" algn="l" rtl="0">
              <a:lnSpc>
                <a:spcPct val="100000"/>
              </a:lnSpc>
              <a:spcBef>
                <a:spcPts val="800"/>
              </a:spcBef>
              <a:spcAft>
                <a:spcPts val="0"/>
              </a:spcAft>
              <a:buClr>
                <a:schemeClr val="lt1"/>
              </a:buClr>
              <a:buSzPct val="25000"/>
              <a:buFont typeface="Arial"/>
              <a:buNone/>
            </a:pPr>
            <a:endParaRPr sz="1400" b="0" i="0" u="none" strike="noStrike" cap="none">
              <a:solidFill>
                <a:schemeClr val="lt1"/>
              </a:solidFill>
              <a:latin typeface="Calibri"/>
              <a:ea typeface="Calibri"/>
              <a:cs typeface="Calibri"/>
              <a:sym typeface="Calibri"/>
            </a:endParaRPr>
          </a:p>
          <a:p>
            <a:pPr marL="215900" marR="0" lvl="0" indent="-114300" algn="l" rtl="0">
              <a:lnSpc>
                <a:spcPct val="100000"/>
              </a:lnSpc>
              <a:spcBef>
                <a:spcPts val="800"/>
              </a:spcBef>
              <a:spcAft>
                <a:spcPts val="0"/>
              </a:spcAft>
              <a:buClr>
                <a:schemeClr val="dk1"/>
              </a:buClr>
              <a:buSzPct val="25000"/>
              <a:buFont typeface="Arial"/>
              <a:buNone/>
            </a:pPr>
            <a:r>
              <a:rPr lang="en-CA" sz="1800" b="0" i="0" u="none" strike="noStrike" cap="none">
                <a:solidFill>
                  <a:srgbClr val="000000"/>
                </a:solidFill>
                <a:latin typeface="Arial"/>
                <a:ea typeface="Arial"/>
                <a:cs typeface="Arial"/>
                <a:sym typeface="Arial"/>
              </a:rPr>
              <a:t>Training provided by:</a:t>
            </a:r>
          </a:p>
          <a:p>
            <a:pPr marL="0" marR="0" lvl="0" indent="0" algn="l" rtl="0">
              <a:lnSpc>
                <a:spcPct val="100000"/>
              </a:lnSpc>
              <a:spcBef>
                <a:spcPts val="800"/>
              </a:spcBef>
              <a:spcAft>
                <a:spcPts val="0"/>
              </a:spcAft>
              <a:buClr>
                <a:schemeClr val="lt1"/>
              </a:buClr>
              <a:buSzPct val="25000"/>
              <a:buFont typeface="Arial"/>
              <a:buNone/>
            </a:pPr>
            <a:r>
              <a:rPr lang="en-CA" sz="1800" b="0" i="0" u="sng" strike="noStrike" cap="none">
                <a:solidFill>
                  <a:schemeClr val="hlink"/>
                </a:solidFill>
                <a:latin typeface="Arial"/>
                <a:ea typeface="Arial"/>
                <a:cs typeface="Arial"/>
                <a:sym typeface="Arial"/>
                <a:hlinkClick r:id="rId3"/>
              </a:rPr>
              <a:t>www.multiculturalbridge.org</a:t>
            </a:r>
          </a:p>
          <a:p>
            <a:pPr marL="0" marR="0" lvl="0" indent="0" algn="l" rtl="0">
              <a:lnSpc>
                <a:spcPct val="100000"/>
              </a:lnSpc>
              <a:spcBef>
                <a:spcPts val="800"/>
              </a:spcBef>
              <a:spcAft>
                <a:spcPts val="0"/>
              </a:spcAft>
              <a:buClr>
                <a:schemeClr val="dk1"/>
              </a:buClr>
              <a:buSzPct val="25000"/>
              <a:buFont typeface="Arial"/>
              <a:buNone/>
            </a:pPr>
            <a:r>
              <a:rPr lang="en-CA" sz="1800" b="0" i="0" u="none" strike="noStrike" cap="none">
                <a:solidFill>
                  <a:srgbClr val="000000"/>
                </a:solidFill>
                <a:latin typeface="Arial"/>
                <a:ea typeface="Arial"/>
                <a:cs typeface="Arial"/>
                <a:sym typeface="Arial"/>
              </a:rPr>
              <a:t>For more services and customizable training, see our website or call (413) 394-4029.</a:t>
            </a:r>
          </a:p>
          <a:p>
            <a:pPr marL="0" marR="0" lvl="0" indent="0" algn="l" rtl="0">
              <a:lnSpc>
                <a:spcPct val="100000"/>
              </a:lnSpc>
              <a:spcBef>
                <a:spcPts val="800"/>
              </a:spcBef>
              <a:spcAft>
                <a:spcPts val="0"/>
              </a:spcAft>
              <a:buClr>
                <a:schemeClr val="dk1"/>
              </a:buClr>
              <a:buSzPct val="25000"/>
              <a:buFont typeface="Arial"/>
              <a:buNone/>
            </a:pPr>
            <a:endParaRPr sz="1800" b="0" i="0" u="none" strike="noStrike" cap="none">
              <a:solidFill>
                <a:srgbClr val="000000"/>
              </a:solidFill>
              <a:latin typeface="Arial"/>
              <a:ea typeface="Arial"/>
              <a:cs typeface="Arial"/>
              <a:sym typeface="Arial"/>
            </a:endParaRPr>
          </a:p>
          <a:p>
            <a:pPr marL="0" marR="0" lvl="0" indent="0" algn="l" rtl="0">
              <a:lnSpc>
                <a:spcPct val="100000"/>
              </a:lnSpc>
              <a:spcBef>
                <a:spcPts val="800"/>
              </a:spcBef>
              <a:spcAft>
                <a:spcPts val="0"/>
              </a:spcAft>
              <a:buClr>
                <a:schemeClr val="lt1"/>
              </a:buClr>
              <a:buSzPct val="25000"/>
              <a:buFont typeface="Arial"/>
              <a:buNone/>
            </a:pPr>
            <a:r>
              <a:rPr lang="en-CA" sz="1800" b="0" i="0" u="none" strike="noStrike" cap="none">
                <a:solidFill>
                  <a:srgbClr val="000000"/>
                </a:solidFill>
                <a:latin typeface="Arial"/>
                <a:ea typeface="Arial"/>
                <a:cs typeface="Arial"/>
                <a:sym typeface="Arial"/>
              </a:rPr>
              <a:t>For a list of references, citations and resources used to compile this training, please contact Gwendolyn at Multicultural BRIDGE.</a:t>
            </a:r>
          </a:p>
          <a:p>
            <a:pPr marL="0" marR="0" lvl="0" indent="0" algn="l" rtl="0">
              <a:lnSpc>
                <a:spcPct val="100000"/>
              </a:lnSpc>
              <a:spcBef>
                <a:spcPts val="800"/>
              </a:spcBef>
              <a:spcAft>
                <a:spcPts val="0"/>
              </a:spcAft>
              <a:buClr>
                <a:schemeClr val="lt1"/>
              </a:buClr>
              <a:buSzPct val="25000"/>
              <a:buFont typeface="Arial"/>
              <a:buNone/>
            </a:pPr>
            <a:endParaRPr sz="1800" b="0" i="0" u="none" strike="noStrike" cap="none">
              <a:solidFill>
                <a:srgbClr val="000000"/>
              </a:solidFill>
              <a:latin typeface="Arial"/>
              <a:ea typeface="Arial"/>
              <a:cs typeface="Arial"/>
              <a:sym typeface="Arial"/>
            </a:endParaRPr>
          </a:p>
          <a:p>
            <a:pPr marL="0" marR="0" lvl="0" indent="0" algn="l" rtl="0">
              <a:lnSpc>
                <a:spcPct val="100000"/>
              </a:lnSpc>
              <a:spcBef>
                <a:spcPts val="800"/>
              </a:spcBef>
              <a:spcAft>
                <a:spcPts val="0"/>
              </a:spcAft>
              <a:buClr>
                <a:schemeClr val="lt1"/>
              </a:buClr>
              <a:buSzPct val="25000"/>
              <a:buFont typeface="Arial"/>
              <a:buNone/>
            </a:pPr>
            <a:r>
              <a:rPr lang="en-CA" sz="1800" b="0" i="0" u="none" strike="noStrike" cap="none">
                <a:solidFill>
                  <a:srgbClr val="000000"/>
                </a:solidFill>
                <a:latin typeface="Arial"/>
                <a:ea typeface="Arial"/>
                <a:cs typeface="Arial"/>
                <a:sym typeface="Arial"/>
              </a:rPr>
              <a:t>The compilation of this slide presentation is designed by Gwendolyn  Hampton VanSant, certified Diversity Leader and Curriculum Consultant and Executive Director of Multicultural BRIDGE for BRIDGE purposes.</a:t>
            </a:r>
          </a:p>
          <a:p>
            <a:pPr marL="0" marR="0" lvl="0" indent="0" algn="l" rtl="0">
              <a:lnSpc>
                <a:spcPct val="100000"/>
              </a:lnSpc>
              <a:spcBef>
                <a:spcPts val="800"/>
              </a:spcBef>
              <a:spcAft>
                <a:spcPts val="0"/>
              </a:spcAft>
              <a:buClr>
                <a:schemeClr val="lt1"/>
              </a:buClr>
              <a:buSzPct val="25000"/>
              <a:buFont typeface="Arial"/>
              <a:buNone/>
            </a:pPr>
            <a:endParaRPr sz="1800" b="0" i="0" u="none" strike="noStrike" cap="none">
              <a:solidFill>
                <a:srgbClr val="000000"/>
              </a:solidFill>
              <a:latin typeface="Arial"/>
              <a:ea typeface="Arial"/>
              <a:cs typeface="Arial"/>
              <a:sym typeface="Arial"/>
            </a:endParaRPr>
          </a:p>
          <a:p>
            <a:pPr marL="0" marR="0" lvl="0" indent="0" algn="l" rtl="0">
              <a:lnSpc>
                <a:spcPct val="100000"/>
              </a:lnSpc>
              <a:spcBef>
                <a:spcPts val="800"/>
              </a:spcBef>
              <a:spcAft>
                <a:spcPts val="0"/>
              </a:spcAft>
              <a:buClr>
                <a:schemeClr val="lt1"/>
              </a:buClr>
              <a:buSzPct val="25000"/>
              <a:buFont typeface="Arial"/>
              <a:buNone/>
            </a:pPr>
            <a:r>
              <a:rPr lang="en-CA" sz="1800" b="0" i="0" u="none" strike="noStrike" cap="none">
                <a:solidFill>
                  <a:srgbClr val="000000"/>
                </a:solidFill>
                <a:latin typeface="Arial"/>
                <a:ea typeface="Arial"/>
                <a:cs typeface="Arial"/>
                <a:sym typeface="Arial"/>
              </a:rPr>
              <a:t> They are not to be distributed, shared, copied or reused without written permission from Gwendolyn Hampton VanSant &amp; Multicultural BRIDGE.</a:t>
            </a:r>
          </a:p>
          <a:p>
            <a:pPr marL="215900" marR="0" lvl="0" indent="-114300" algn="l" rtl="0">
              <a:lnSpc>
                <a:spcPct val="100000"/>
              </a:lnSpc>
              <a:spcBef>
                <a:spcPts val="800"/>
              </a:spcBef>
              <a:spcAft>
                <a:spcPts val="0"/>
              </a:spcAft>
              <a:buClr>
                <a:schemeClr val="lt1"/>
              </a:buClr>
              <a:buSzPct val="25000"/>
              <a:buFont typeface="Arial"/>
              <a:buNone/>
            </a:pPr>
            <a:endParaRPr sz="1800" b="0" i="0" u="none" strike="noStrike" cap="none">
              <a:solidFill>
                <a:srgbClr val="000000"/>
              </a:solidFill>
              <a:latin typeface="Calibri"/>
              <a:ea typeface="Calibri"/>
              <a:cs typeface="Calibri"/>
              <a:sym typeface="Calibri"/>
            </a:endParaRPr>
          </a:p>
          <a:p>
            <a:pPr marL="215900" marR="0" lvl="0" indent="-114300" algn="l" rtl="0">
              <a:lnSpc>
                <a:spcPct val="100000"/>
              </a:lnSpc>
              <a:spcBef>
                <a:spcPts val="800"/>
              </a:spcBef>
              <a:spcAft>
                <a:spcPts val="0"/>
              </a:spcAft>
              <a:buClr>
                <a:schemeClr val="lt1"/>
              </a:buClr>
              <a:buSzPct val="25000"/>
              <a:buFont typeface="Arial"/>
              <a:buNone/>
            </a:pPr>
            <a:endParaRPr sz="1400" b="0" i="0" u="none" strike="noStrike" cap="none">
              <a:solidFill>
                <a:srgbClr val="000000"/>
              </a:solidFill>
              <a:latin typeface="Calibri"/>
              <a:ea typeface="Calibri"/>
              <a:cs typeface="Calibri"/>
              <a:sym typeface="Calibri"/>
            </a:endParaRPr>
          </a:p>
          <a:p>
            <a:pPr marL="215900" marR="0" lvl="0" indent="-114300" algn="l" rtl="0">
              <a:lnSpc>
                <a:spcPct val="100000"/>
              </a:lnSpc>
              <a:spcBef>
                <a:spcPts val="800"/>
              </a:spcBef>
              <a:spcAft>
                <a:spcPts val="0"/>
              </a:spcAft>
              <a:buClr>
                <a:schemeClr val="lt1"/>
              </a:buClr>
              <a:buSzPct val="25000"/>
              <a:buFont typeface="Arial"/>
              <a:buNone/>
            </a:pPr>
            <a:endParaRPr sz="1400" b="0" i="0" u="none" strike="noStrike" cap="none">
              <a:solidFill>
                <a:srgbClr val="000000"/>
              </a:solidFill>
              <a:latin typeface="Calibri"/>
              <a:ea typeface="Calibri"/>
              <a:cs typeface="Calibri"/>
              <a:sym typeface="Calibri"/>
            </a:endParaRPr>
          </a:p>
          <a:p>
            <a:pPr marL="215900" marR="0" lvl="0" indent="-114300" algn="l" rtl="0">
              <a:lnSpc>
                <a:spcPct val="100000"/>
              </a:lnSpc>
              <a:spcBef>
                <a:spcPts val="800"/>
              </a:spcBef>
              <a:spcAft>
                <a:spcPts val="0"/>
              </a:spcAft>
              <a:buClr>
                <a:schemeClr val="lt1"/>
              </a:buClr>
              <a:buSzPct val="25000"/>
              <a:buFont typeface="Arial"/>
              <a:buNone/>
            </a:pPr>
            <a:endParaRPr sz="1400" b="0" i="0" u="none" strike="noStrike" cap="none">
              <a:solidFill>
                <a:srgbClr val="000000"/>
              </a:solidFill>
              <a:latin typeface="Calibri"/>
              <a:ea typeface="Calibri"/>
              <a:cs typeface="Calibri"/>
              <a:sym typeface="Calibri"/>
            </a:endParaRPr>
          </a:p>
          <a:p>
            <a:pPr marL="215900" marR="0" lvl="0" indent="-114300" algn="l" rtl="0">
              <a:lnSpc>
                <a:spcPct val="100000"/>
              </a:lnSpc>
              <a:spcBef>
                <a:spcPts val="800"/>
              </a:spcBef>
              <a:spcAft>
                <a:spcPts val="0"/>
              </a:spcAft>
              <a:buClr>
                <a:schemeClr val="lt1"/>
              </a:buClr>
              <a:buSzPct val="25000"/>
              <a:buFont typeface="Arial"/>
              <a:buNone/>
            </a:pPr>
            <a:endParaRPr sz="1400" b="0" i="0" u="none" strike="noStrike" cap="none">
              <a:solidFill>
                <a:schemeClr val="lt1"/>
              </a:solidFill>
              <a:latin typeface="Calibri"/>
              <a:ea typeface="Calibri"/>
              <a:cs typeface="Calibri"/>
              <a:sym typeface="Calibri"/>
            </a:endParaRPr>
          </a:p>
        </p:txBody>
      </p:sp>
      <p:sp>
        <p:nvSpPr>
          <p:cNvPr id="722" name="Shape 722"/>
          <p:cNvSpPr txBox="1">
            <a:spLocks noGrp="1"/>
          </p:cNvSpPr>
          <p:nvPr>
            <p:ph type="title"/>
          </p:nvPr>
        </p:nvSpPr>
        <p:spPr>
          <a:xfrm>
            <a:off x="741772" y="75971"/>
            <a:ext cx="7886700" cy="1325562"/>
          </a:xfrm>
          <a:prstGeom prst="rect">
            <a:avLst/>
          </a:prstGeom>
          <a:noFill/>
          <a:ln>
            <a:noFill/>
          </a:ln>
        </p:spPr>
        <p:txBody>
          <a:bodyPr lIns="68575" tIns="68575" rIns="68575" bIns="68575" anchor="ctr" anchorCtr="0">
            <a:noAutofit/>
          </a:bodyPr>
          <a:lstStyle/>
          <a:p>
            <a:pPr marL="0" marR="0" lvl="0" indent="0" algn="l" rtl="0">
              <a:lnSpc>
                <a:spcPct val="100000"/>
              </a:lnSpc>
              <a:spcBef>
                <a:spcPts val="0"/>
              </a:spcBef>
              <a:spcAft>
                <a:spcPts val="0"/>
              </a:spcAft>
              <a:buClr>
                <a:schemeClr val="lt1"/>
              </a:buClr>
              <a:buSzPct val="25000"/>
              <a:buFont typeface="Calibri"/>
              <a:buNone/>
            </a:pPr>
            <a:r>
              <a:rPr lang="en-CA" sz="2700" b="1" i="0" u="none" strike="noStrike" cap="small">
                <a:solidFill>
                  <a:srgbClr val="000000"/>
                </a:solidFill>
                <a:latin typeface="Arial"/>
                <a:ea typeface="Arial"/>
                <a:cs typeface="Arial"/>
                <a:sym typeface="Arial"/>
              </a:rPr>
              <a:t>Multicultural BRIDGE</a:t>
            </a:r>
          </a:p>
        </p:txBody>
      </p:sp>
      <p:sp>
        <p:nvSpPr>
          <p:cNvPr id="723" name="Shape 723"/>
          <p:cNvSpPr txBox="1"/>
          <p:nvPr/>
        </p:nvSpPr>
        <p:spPr>
          <a:xfrm>
            <a:off x="819025" y="6304700"/>
            <a:ext cx="3657600" cy="609599"/>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252525"/>
              </a:buClr>
              <a:buSzPct val="25000"/>
              <a:buFont typeface="Arial"/>
              <a:buNone/>
            </a:pPr>
            <a:r>
              <a:rPr lang="en-CA" sz="1100" b="0" i="0" u="none" strike="noStrike" cap="none">
                <a:solidFill>
                  <a:srgbClr val="252525"/>
                </a:solidFill>
                <a:highlight>
                  <a:srgbClr val="FFFFFF"/>
                </a:highlight>
                <a:latin typeface="Arial"/>
                <a:ea typeface="Arial"/>
                <a:cs typeface="Arial"/>
                <a:sym typeface="Arial"/>
              </a:rPr>
              <a:t> </a:t>
            </a:r>
            <a:r>
              <a:rPr lang="en-CA" sz="1100" b="1" i="0" u="none" strike="noStrike" cap="none">
                <a:solidFill>
                  <a:srgbClr val="252525"/>
                </a:solidFill>
                <a:highlight>
                  <a:srgbClr val="FFFFFF"/>
                </a:highlight>
                <a:latin typeface="Arial"/>
                <a:ea typeface="Arial"/>
                <a:cs typeface="Arial"/>
                <a:sym typeface="Arial"/>
              </a:rPr>
              <a:t>©</a:t>
            </a:r>
            <a:r>
              <a:rPr lang="en-CA" sz="1100" b="0" i="0" u="none" strike="noStrike" cap="none">
                <a:solidFill>
                  <a:srgbClr val="252525"/>
                </a:solidFill>
                <a:highlight>
                  <a:srgbClr val="FFFFFF"/>
                </a:highlight>
                <a:latin typeface="Arial"/>
                <a:ea typeface="Arial"/>
                <a:cs typeface="Arial"/>
                <a:sym typeface="Arial"/>
              </a:rPr>
              <a:t>  Gwendolyn VanSant 2010, 2016</a:t>
            </a:r>
          </a:p>
        </p:txBody>
      </p:sp>
    </p:spTree>
  </p:cSld>
  <p:clrMapOvr>
    <a:masterClrMapping/>
  </p:clrMapOvr>
  <p:transition spd="med">
    <p:fade/>
  </p:transition>
</p:sld>
</file>

<file path=ppt/theme/theme1.xml><?xml version="1.0" encoding="utf-8"?>
<a:theme xmlns:a="http://schemas.openxmlformats.org/drawingml/2006/main" name="Custom Design">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687</Words>
  <Application>Microsoft Office PowerPoint</Application>
  <PresentationFormat>On-screen Show (4:3)</PresentationFormat>
  <Paragraphs>79</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Cambria</vt:lpstr>
      <vt:lpstr>Georgia</vt:lpstr>
      <vt:lpstr>Custom Design</vt:lpstr>
      <vt:lpstr>A Cultural Literacy Toolbox:  Developing Culturally Proficient Practices </vt:lpstr>
      <vt:lpstr>Cultural Competence </vt:lpstr>
      <vt:lpstr>Cultural Competence Continuum </vt:lpstr>
      <vt:lpstr>Working Towards Organizational Cultural Competency </vt:lpstr>
      <vt:lpstr>PowerPoint Presentation</vt:lpstr>
      <vt:lpstr>Multicultural BRIDGE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Cultural Literacy Toolbox:  Developing Culturally Proficient Practices </dc:title>
  <cp:lastModifiedBy>Guest</cp:lastModifiedBy>
  <cp:revision>1</cp:revision>
  <dcterms:modified xsi:type="dcterms:W3CDTF">2016-10-31T17:16:17Z</dcterms:modified>
</cp:coreProperties>
</file>