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307" r:id="rId3"/>
    <p:sldId id="30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A5A5"/>
    <a:srgbClr val="006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6" autoAdjust="0"/>
    <p:restoredTop sz="92350" autoAdjust="0"/>
  </p:normalViewPr>
  <p:slideViewPr>
    <p:cSldViewPr snapToGrid="0" snapToObjects="1">
      <p:cViewPr varScale="1">
        <p:scale>
          <a:sx n="63" d="100"/>
          <a:sy n="63" d="100"/>
        </p:scale>
        <p:origin x="-1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8B820-31AC-6148-BDE6-C3E87906FE0D}" type="datetimeFigureOut">
              <a:rPr lang="en-US" smtClean="0"/>
              <a:pPr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B9851-8742-D24C-9FEB-0A26E870BF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052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9A2F4-451D-CE47-A52D-C146FB9E57C7}" type="datetimeFigureOut">
              <a:rPr lang="en-US" smtClean="0"/>
              <a:pPr/>
              <a:t>10/27/14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C3A2E-86DC-1446-97F3-6BEFE9B7F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880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C2F0CE-D4A8-0B47-95B3-67C54337961A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850E01-5846-8C47-B572-BEBE70F32EC2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1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3882FA-88CB-4E4A-B428-049A307B87D2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5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3838" indent="-223838">
              <a:buClr>
                <a:schemeClr val="tx1"/>
              </a:buClr>
              <a:buFont typeface="Wingdings" charset="2"/>
              <a:buChar char="u"/>
              <a:defRPr/>
            </a:lvl1pPr>
            <a:lvl2pPr>
              <a:buClr>
                <a:schemeClr val="tx1"/>
              </a:buClr>
              <a:defRPr>
                <a:solidFill>
                  <a:srgbClr val="FFFFFF"/>
                </a:solidFill>
              </a:defRPr>
            </a:lvl2pPr>
            <a:lvl3pPr>
              <a:buClrTx/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F86802-5829-614E-A109-357EB5C7E8C7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8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9F21B4-66C6-7348-BAF4-095D25492AD6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8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648C78-5B20-4340-A48F-A2143B435E1F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9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685717-F0C7-3D45-AE67-4FC6473E0E3E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4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29AF46-7981-F84E-A87C-D4C3B824F218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6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0588E9-A5F1-3847-9CF7-ECA8B39EC87D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4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41771-982C-C148-8B35-E14DCFA6E7F1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0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6BF1283-5BB9-9040-AAAC-D5F2D5B6D79A}" type="datetime1">
              <a:rPr lang="en-US" smtClean="0"/>
              <a:pPr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91A5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618" y="1600200"/>
            <a:ext cx="720518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0971" y="6375003"/>
            <a:ext cx="567440" cy="337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C029225-EB82-E44B-BF9A-318008015E9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442878" y="6270087"/>
            <a:ext cx="0" cy="587913"/>
          </a:xfrm>
          <a:prstGeom prst="line">
            <a:avLst/>
          </a:prstGeom>
          <a:ln w="6350">
            <a:solidFill>
              <a:srgbClr val="91A5A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421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223838" indent="-223838" algn="l" defTabSz="457200" rtl="0" eaLnBrk="1" latinLnBrk="0" hangingPunct="1">
        <a:lnSpc>
          <a:spcPts val="2400"/>
        </a:lnSpc>
        <a:spcBef>
          <a:spcPct val="20000"/>
        </a:spcBef>
        <a:buClr>
          <a:srgbClr val="0065A4"/>
        </a:buClr>
        <a:buFont typeface="Lucida Grande"/>
        <a:buChar char="~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65A4"/>
        </a:buClr>
        <a:buFont typeface="Arial"/>
        <a:buChar char="–"/>
        <a:defRPr sz="1600" kern="1200">
          <a:solidFill>
            <a:srgbClr val="91A5A5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65A4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65A4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65A4"/>
        </a:buClr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K_Vert_Logo_RG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45" y="2789172"/>
            <a:ext cx="2599592" cy="135484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4243116" y="2108312"/>
            <a:ext cx="12212" cy="3176693"/>
          </a:xfrm>
          <a:prstGeom prst="line">
            <a:avLst/>
          </a:prstGeom>
          <a:ln w="12700">
            <a:solidFill>
              <a:srgbClr val="91A5A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460683" y="2467686"/>
            <a:ext cx="4340136" cy="1788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2400" dirty="0" smtClean="0">
                <a:latin typeface="Arial"/>
                <a:cs typeface="Arial"/>
              </a:rPr>
              <a:t>Knowledge Management for Small Nonprofit Organizations</a:t>
            </a:r>
            <a:endParaRPr lang="en-US" sz="2400" dirty="0" smtClean="0">
              <a:latin typeface="Arial"/>
              <a:cs typeface="Arial"/>
            </a:endParaRPr>
          </a:p>
          <a:p>
            <a:pPr>
              <a:lnSpc>
                <a:spcPts val="4500"/>
              </a:lnSpc>
            </a:pPr>
            <a:r>
              <a:rPr lang="en-US" sz="2400" b="1" i="1" dirty="0" smtClean="0">
                <a:latin typeface="Arial"/>
                <a:cs typeface="Arial"/>
              </a:rPr>
              <a:t>October 29, 2014</a:t>
            </a:r>
            <a:endParaRPr lang="en-US" sz="2400" b="1" i="1" dirty="0" smtClean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11"/>
            <a:ext cx="9144000" cy="347472"/>
          </a:xfrm>
          <a:prstGeom prst="rect">
            <a:avLst/>
          </a:prstGeom>
          <a:solidFill>
            <a:srgbClr val="0065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45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847" y="1515865"/>
            <a:ext cx="7205181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Overview of Knowledge Management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Break out groups</a:t>
            </a:r>
          </a:p>
          <a:p>
            <a:pPr lvl="1"/>
            <a:r>
              <a:rPr lang="en-US" sz="2100" dirty="0" smtClean="0"/>
              <a:t>What real life problems is your organization facing that you’d hope could be solved by a Knowledge Management System?</a:t>
            </a:r>
          </a:p>
          <a:p>
            <a:pPr lvl="1"/>
            <a:r>
              <a:rPr lang="en-US" sz="2100" dirty="0" smtClean="0"/>
              <a:t>What Knowledge Management System features would most help you?</a:t>
            </a:r>
          </a:p>
          <a:p>
            <a:r>
              <a:rPr lang="en-US" dirty="0" smtClean="0"/>
              <a:t>Report out</a:t>
            </a:r>
          </a:p>
          <a:p>
            <a:pPr lvl="1"/>
            <a:r>
              <a:rPr lang="en-US" sz="2100" dirty="0" smtClean="0"/>
              <a:t>Each group reports out on:</a:t>
            </a:r>
          </a:p>
          <a:p>
            <a:pPr lvl="2"/>
            <a:r>
              <a:rPr lang="en-US" dirty="0" smtClean="0"/>
              <a:t>One problem they hope would be solved</a:t>
            </a:r>
          </a:p>
          <a:p>
            <a:pPr lvl="2"/>
            <a:r>
              <a:rPr lang="en-US" dirty="0" smtClean="0"/>
              <a:t>A feature they</a:t>
            </a:r>
            <a:r>
              <a:rPr lang="en-US" dirty="0" smtClean="0"/>
              <a:t>’d hope to have to solve that problem</a:t>
            </a:r>
          </a:p>
          <a:p>
            <a:pPr lvl="2"/>
            <a:r>
              <a:rPr lang="en-US" dirty="0" smtClean="0"/>
              <a:t>A problem for which they don’t have a feature solution</a:t>
            </a:r>
          </a:p>
          <a:p>
            <a:r>
              <a:rPr lang="en-US" dirty="0" smtClean="0"/>
              <a:t>Annkissam to review </a:t>
            </a:r>
            <a:r>
              <a:rPr lang="en-US" dirty="0"/>
              <a:t>the range of knowledge management system options that are available to small nonprofit organizations</a:t>
            </a:r>
            <a:endParaRPr lang="en-US" dirty="0"/>
          </a:p>
          <a:p>
            <a:pPr marL="0" indent="0">
              <a:buClr>
                <a:schemeClr val="tx1"/>
              </a:buClr>
              <a:buNone/>
            </a:pPr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0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u="sng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800" u="sng" dirty="0" smtClean="0">
                <a:solidFill>
                  <a:srgbClr val="FFFFFF"/>
                </a:solidFill>
              </a:rPr>
              <a:t>www.nonprofitknowledgemanagement.com</a:t>
            </a:r>
          </a:p>
          <a:p>
            <a:pPr marL="0" indent="0" algn="ctr">
              <a:buNone/>
            </a:pPr>
            <a:endParaRPr lang="en-US" sz="2800" u="sng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FFFFFF"/>
                </a:solidFill>
              </a:rPr>
              <a:t>We’ll post documents and have a follow up discussion on the questions and problems we couldn’t resolve here.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225-EB82-E44B-BF9A-318008015E9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11252"/>
      </p:ext>
    </p:extLst>
  </p:cSld>
  <p:clrMapOvr>
    <a:masterClrMapping/>
  </p:clrMapOvr>
</p:sld>
</file>

<file path=ppt/theme/theme1.xml><?xml version="1.0" encoding="utf-8"?>
<a:theme xmlns:a="http://schemas.openxmlformats.org/drawingml/2006/main" name="Annkissam presentation 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1777</TotalTime>
  <Words>124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Annkissam presentation template</vt:lpstr>
      <vt:lpstr>PowerPoint Presentation</vt:lpstr>
      <vt:lpstr>Today</vt:lpstr>
      <vt:lpstr>Online Community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Lucia</dc:creator>
  <cp:lastModifiedBy>Mollie Murphy</cp:lastModifiedBy>
  <cp:revision>217</cp:revision>
  <dcterms:created xsi:type="dcterms:W3CDTF">2013-12-04T18:26:50Z</dcterms:created>
  <dcterms:modified xsi:type="dcterms:W3CDTF">2014-10-27T23:05:28Z</dcterms:modified>
</cp:coreProperties>
</file>